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86" r:id="rId5"/>
    <p:sldMasterId id="2147483698" r:id="rId6"/>
  </p:sldMasterIdLst>
  <p:notesMasterIdLst>
    <p:notesMasterId r:id="rId8"/>
  </p:notesMasterIdLst>
  <p:sldIdLst>
    <p:sldId id="400" r:id="rId7"/>
    <p:sldId id="417" r:id="rId9"/>
    <p:sldId id="418" r:id="rId10"/>
    <p:sldId id="481" r:id="rId11"/>
    <p:sldId id="519" r:id="rId12"/>
    <p:sldId id="520" r:id="rId13"/>
    <p:sldId id="627" r:id="rId14"/>
    <p:sldId id="554" r:id="rId15"/>
    <p:sldId id="521" r:id="rId16"/>
    <p:sldId id="555" r:id="rId17"/>
    <p:sldId id="556" r:id="rId18"/>
    <p:sldId id="628" r:id="rId19"/>
    <p:sldId id="629" r:id="rId20"/>
    <p:sldId id="630" r:id="rId21"/>
    <p:sldId id="631" r:id="rId22"/>
    <p:sldId id="632" r:id="rId23"/>
    <p:sldId id="633" r:id="rId24"/>
    <p:sldId id="634" r:id="rId25"/>
    <p:sldId id="635" r:id="rId26"/>
    <p:sldId id="557" r:id="rId27"/>
    <p:sldId id="636" r:id="rId28"/>
    <p:sldId id="637" r:id="rId29"/>
    <p:sldId id="638" r:id="rId30"/>
    <p:sldId id="639" r:id="rId31"/>
    <p:sldId id="640" r:id="rId32"/>
    <p:sldId id="641" r:id="rId33"/>
    <p:sldId id="552" r:id="rId34"/>
    <p:sldId id="399" r:id="rId35"/>
  </p:sldIdLst>
  <p:sldSz cx="12192000" cy="6858000"/>
  <p:notesSz cx="6858000" cy="9144000"/>
  <p:custDataLst>
    <p:tags r:id="rId40"/>
  </p:custDataLst>
  <p:defaultTextStyle>
    <a:defPPr>
      <a:defRPr lang="en-US"/>
    </a:defPPr>
    <a:lvl1pPr marL="0" lvl="0"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75B4"/>
    <a:srgbClr val="5B9BD9"/>
    <a:srgbClr val="91CEE2"/>
    <a:srgbClr val="99C1E4"/>
    <a:srgbClr val="FFFFFF"/>
    <a:srgbClr val="E6F2FB"/>
    <a:srgbClr val="D3ECF1"/>
    <a:srgbClr val="175094"/>
    <a:srgbClr val="7AAEDC"/>
    <a:srgbClr val="F2F6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339"/>
    <p:restoredTop sz="94660"/>
  </p:normalViewPr>
  <p:slideViewPr>
    <p:cSldViewPr showGuides="1">
      <p:cViewPr>
        <p:scale>
          <a:sx n="100" d="100"/>
          <a:sy n="100" d="100"/>
        </p:scale>
        <p:origin x="-894" y="-306"/>
      </p:cViewPr>
      <p:guideLst>
        <p:guide orient="horz" pos="2133"/>
        <p:guide pos="3847"/>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0" Type="http://schemas.openxmlformats.org/officeDocument/2006/relationships/tags" Target="tags/tag717.xml"/><Relationship Id="rId4" Type="http://schemas.openxmlformats.org/officeDocument/2006/relationships/slideMaster" Target="slideMasters/slideMaster3.xml"/><Relationship Id="rId39" Type="http://schemas.openxmlformats.org/officeDocument/2006/relationships/commentAuthors" Target="commentAuthors.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386" name="Rectangle 2"/>
          <p:cNvSpPr>
            <a:spLocks noGrp="1"/>
          </p:cNvSpPr>
          <p:nvPr>
            <p:ph type="hdr" sz="quarter"/>
          </p:nvPr>
        </p:nvSpPr>
        <p:spPr>
          <a:xfrm>
            <a:off x="0" y="0"/>
            <a:ext cx="2971800" cy="457200"/>
          </a:xfrm>
          <a:prstGeom prst="rect">
            <a:avLst/>
          </a:prstGeom>
          <a:noFill/>
          <a:ln w="9525">
            <a:noFill/>
          </a:ln>
        </p:spPr>
        <p:txBody>
          <a:bodyPr/>
          <a:p>
            <a:pPr lvl="0" fontAlgn="base"/>
            <a:endParaRPr lang="zh-CN" altLang="en-US" sz="1200" b="0" strike="noStrike" noProof="1" dirty="0"/>
          </a:p>
        </p:txBody>
      </p:sp>
      <p:sp>
        <p:nvSpPr>
          <p:cNvPr id="16387" name="Rectangle 3"/>
          <p:cNvSpPr>
            <a:spLocks noGrp="1"/>
          </p:cNvSpPr>
          <p:nvPr>
            <p:ph type="dt" idx="1"/>
          </p:nvPr>
        </p:nvSpPr>
        <p:spPr>
          <a:xfrm>
            <a:off x="3884613" y="0"/>
            <a:ext cx="2971800" cy="457200"/>
          </a:xfrm>
          <a:prstGeom prst="rect">
            <a:avLst/>
          </a:prstGeom>
          <a:noFill/>
          <a:ln w="9525">
            <a:noFill/>
          </a:ln>
        </p:spPr>
        <p:txBody>
          <a:bodyPr/>
          <a:p>
            <a:pPr lvl="0" algn="r" fontAlgn="base"/>
            <a:endParaRPr lang="en-US" altLang="zh-CN" sz="1200" b="0" strike="noStrike" noProof="1" dirty="0"/>
          </a:p>
        </p:txBody>
      </p:sp>
      <p:sp>
        <p:nvSpPr>
          <p:cNvPr id="65540" name="Rectangle 4"/>
          <p:cNvSpPr>
            <a:spLocks noGrp="1" noRot="1" noChangeAspec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65541" name="Rectangle 5"/>
          <p:cNvSpPr>
            <a:spLocks noGrp="1"/>
          </p:cNvSpPr>
          <p:nvPr>
            <p:ph type="body" sz="quarter"/>
          </p:nvPr>
        </p:nvSpPr>
        <p:spPr>
          <a:xfrm>
            <a:off x="685800" y="4343400"/>
            <a:ext cx="5486400" cy="4114800"/>
          </a:xfrm>
          <a:prstGeom prst="rect">
            <a:avLst/>
          </a:prstGeom>
          <a:noFill/>
          <a:ln w="9525">
            <a:noFill/>
          </a:ln>
        </p:spPr>
        <p:txBody>
          <a:bodyPr anchor="t" anchorCtr="0"/>
          <a:p>
            <a:pPr lvl="0"/>
            <a:r>
              <a:rPr lang="en-US" altLang="zh-CN" dirty="0"/>
              <a:t>Click to edit Master text styles</a:t>
            </a:r>
            <a:endParaRPr lang="en-US" altLang="zh-CN" dirty="0"/>
          </a:p>
          <a:p>
            <a:pPr lvl="1" indent="0"/>
            <a:r>
              <a:rPr lang="en-US" altLang="zh-CN" dirty="0"/>
              <a:t>Second level</a:t>
            </a:r>
            <a:endParaRPr lang="en-US" altLang="zh-CN" dirty="0"/>
          </a:p>
          <a:p>
            <a:pPr lvl="2" indent="0"/>
            <a:r>
              <a:rPr lang="en-US" altLang="zh-CN" dirty="0"/>
              <a:t>Third level</a:t>
            </a:r>
            <a:endParaRPr lang="en-US" altLang="zh-CN" dirty="0"/>
          </a:p>
          <a:p>
            <a:pPr lvl="3" indent="0"/>
            <a:r>
              <a:rPr lang="en-US" altLang="zh-CN" dirty="0"/>
              <a:t>Fourth level</a:t>
            </a:r>
            <a:endParaRPr lang="en-US" altLang="zh-CN" dirty="0"/>
          </a:p>
          <a:p>
            <a:pPr lvl="4" indent="0"/>
            <a:r>
              <a:rPr lang="en-US" altLang="zh-CN" dirty="0"/>
              <a:t>Fifth level</a:t>
            </a:r>
            <a:endParaRPr lang="en-US" altLang="zh-CN" dirty="0"/>
          </a:p>
        </p:txBody>
      </p:sp>
      <p:sp>
        <p:nvSpPr>
          <p:cNvPr id="16390" name="Rectangle 6"/>
          <p:cNvSpPr>
            <a:spLocks noGrp="1"/>
          </p:cNvSpPr>
          <p:nvPr>
            <p:ph type="ftr" sz="quarter" idx="4"/>
          </p:nvPr>
        </p:nvSpPr>
        <p:spPr>
          <a:xfrm>
            <a:off x="0" y="8685213"/>
            <a:ext cx="2971800" cy="457200"/>
          </a:xfrm>
          <a:prstGeom prst="rect">
            <a:avLst/>
          </a:prstGeom>
          <a:noFill/>
          <a:ln w="9525">
            <a:noFill/>
          </a:ln>
        </p:spPr>
        <p:txBody>
          <a:bodyPr anchor="b"/>
          <a:p>
            <a:pPr lvl="0" fontAlgn="base"/>
            <a:endParaRPr lang="en-US" altLang="zh-CN" sz="1200" b="0" strike="noStrike" noProof="1" dirty="0"/>
          </a:p>
        </p:txBody>
      </p:sp>
      <p:sp>
        <p:nvSpPr>
          <p:cNvPr id="16391" name="Rectangle 7"/>
          <p:cNvSpPr>
            <a:spLocks noGrp="1"/>
          </p:cNvSpPr>
          <p:nvPr>
            <p:ph type="sldNum" sz="quarter" idx="5"/>
          </p:nvPr>
        </p:nvSpPr>
        <p:spPr>
          <a:xfrm>
            <a:off x="3884613" y="8685213"/>
            <a:ext cx="2971800" cy="457200"/>
          </a:xfrm>
          <a:prstGeom prst="rect">
            <a:avLst/>
          </a:prstGeom>
          <a:noFill/>
          <a:ln w="9525">
            <a:noFill/>
          </a:ln>
        </p:spPr>
        <p:txBody>
          <a:bodyPr anchor="b"/>
          <a:p>
            <a:pPr lvl="0" algn="r" fontAlgn="base"/>
            <a:fld id="{9A0DB2DC-4C9A-4742-B13C-FB6460FD3503}" type="slidenum">
              <a:rPr lang="zh-CN" altLang="en-US" sz="1200" b="0" strike="noStrike" noProof="1" dirty="0">
                <a:latin typeface="Arial" panose="020B0604020202020204" pitchFamily="34" charset="0"/>
                <a:ea typeface="宋体" panose="02010600030101010101" pitchFamily="2" charset="-122"/>
                <a:cs typeface="+mn-cs"/>
              </a:rPr>
            </a:fld>
            <a:endParaRPr lang="zh-CN" altLang="en-US" sz="1200" b="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幻灯片图像占位符 1"/>
          <p:cNvSpPr>
            <a:spLocks noGrp="1" noRot="1" noChangeAspect="1" noTextEdit="1"/>
          </p:cNvSpPr>
          <p:nvPr>
            <p:ph type="sldImg"/>
          </p:nvPr>
        </p:nvSpPr>
        <p:spPr/>
      </p:sp>
      <p:sp>
        <p:nvSpPr>
          <p:cNvPr id="67586" name="备注占位符 2"/>
          <p:cNvSpPr>
            <a:spLocks noGrp="1"/>
          </p:cNvSpPr>
          <p:nvPr>
            <p:ph type="body"/>
          </p:nvPr>
        </p:nvSpPr>
        <p:spPr/>
        <p:txBody>
          <a:bodyPr anchor="t" anchorCtr="0"/>
          <a:p>
            <a:pPr lvl="0"/>
            <a:endParaRPr lang="zh-CN" altLang="en-US"/>
          </a:p>
        </p:txBody>
      </p:sp>
      <p:sp>
        <p:nvSpPr>
          <p:cNvPr id="67587"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幻灯片图像占位符 1"/>
          <p:cNvSpPr>
            <a:spLocks noGrp="1" noRot="1" noChangeAspect="1" noTextEdit="1"/>
          </p:cNvSpPr>
          <p:nvPr>
            <p:ph type="sldImg"/>
          </p:nvPr>
        </p:nvSpPr>
        <p:spPr/>
      </p:sp>
      <p:sp>
        <p:nvSpPr>
          <p:cNvPr id="69634" name="备注占位符 2"/>
          <p:cNvSpPr>
            <a:spLocks noGrp="1"/>
          </p:cNvSpPr>
          <p:nvPr>
            <p:ph type="body"/>
          </p:nvPr>
        </p:nvSpPr>
        <p:spPr/>
        <p:txBody>
          <a:bodyPr anchor="t" anchorCtr="0"/>
          <a:p>
            <a:pPr lvl="0"/>
            <a:endParaRPr lang="zh-CN" altLang="en-US"/>
          </a:p>
        </p:txBody>
      </p:sp>
      <p:sp>
        <p:nvSpPr>
          <p:cNvPr id="6963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7" name="幻灯片图像占位符 1"/>
          <p:cNvSpPr>
            <a:spLocks noGrp="1" noRot="1" noChangeAspect="1" noTextEdit="1"/>
          </p:cNvSpPr>
          <p:nvPr>
            <p:ph type="sldImg"/>
          </p:nvPr>
        </p:nvSpPr>
        <p:spPr/>
      </p:sp>
      <p:sp>
        <p:nvSpPr>
          <p:cNvPr id="126978" name="备注占位符 2"/>
          <p:cNvSpPr>
            <a:spLocks noGrp="1"/>
          </p:cNvSpPr>
          <p:nvPr>
            <p:ph type="body"/>
          </p:nvPr>
        </p:nvSpPr>
        <p:spPr/>
        <p:txBody>
          <a:bodyPr anchor="t" anchorCtr="0"/>
          <a:p>
            <a:pPr lvl="0"/>
            <a:endParaRPr lang="zh-CN" altLang="en-US"/>
          </a:p>
        </p:txBody>
      </p:sp>
      <p:sp>
        <p:nvSpPr>
          <p:cNvPr id="126979"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5.xml"/><Relationship Id="rId7" Type="http://schemas.openxmlformats.org/officeDocument/2006/relationships/image" Target="../media/image2.png"/><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png"/><Relationship Id="rId2" Type="http://schemas.openxmlformats.org/officeDocument/2006/relationships/tags" Target="../tags/tag1.xml"/><Relationship Id="rId14" Type="http://schemas.openxmlformats.org/officeDocument/2006/relationships/tags" Target="../tags/tag9.xml"/><Relationship Id="rId13" Type="http://schemas.openxmlformats.org/officeDocument/2006/relationships/tags" Target="../tags/tag8.xml"/><Relationship Id="rId12" Type="http://schemas.openxmlformats.org/officeDocument/2006/relationships/tags" Target="../tags/tag7.xml"/><Relationship Id="rId11" Type="http://schemas.openxmlformats.org/officeDocument/2006/relationships/image" Target="../media/image4.png"/><Relationship Id="rId10" Type="http://schemas.openxmlformats.org/officeDocument/2006/relationships/tags" Target="../tags/tag6.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8.xml"/><Relationship Id="rId7" Type="http://schemas.openxmlformats.org/officeDocument/2006/relationships/image" Target="../media/image7.emf"/><Relationship Id="rId6" Type="http://schemas.openxmlformats.org/officeDocument/2006/relationships/tags" Target="../tags/tag67.xml"/><Relationship Id="rId5" Type="http://schemas.openxmlformats.org/officeDocument/2006/relationships/image" Target="../media/image6.emf"/><Relationship Id="rId4" Type="http://schemas.openxmlformats.org/officeDocument/2006/relationships/tags" Target="../tags/tag66.xml"/><Relationship Id="rId3" Type="http://schemas.openxmlformats.org/officeDocument/2006/relationships/image" Target="../media/image5.png"/><Relationship Id="rId2" Type="http://schemas.openxmlformats.org/officeDocument/2006/relationships/tags" Target="../tags/tag65.xml"/><Relationship Id="rId14" Type="http://schemas.openxmlformats.org/officeDocument/2006/relationships/tags" Target="../tags/tag72.xml"/><Relationship Id="rId13" Type="http://schemas.openxmlformats.org/officeDocument/2006/relationships/tags" Target="../tags/tag71.xml"/><Relationship Id="rId12" Type="http://schemas.openxmlformats.org/officeDocument/2006/relationships/tags" Target="../tags/tag70.xml"/><Relationship Id="rId11" Type="http://schemas.openxmlformats.org/officeDocument/2006/relationships/image" Target="../media/image9.emf"/><Relationship Id="rId10" Type="http://schemas.openxmlformats.org/officeDocument/2006/relationships/tags" Target="../tags/tag69.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image" Target="../media/image1.png"/><Relationship Id="rId6" Type="http://schemas.openxmlformats.org/officeDocument/2006/relationships/tags" Target="../tags/tag75.xml"/><Relationship Id="rId5" Type="http://schemas.openxmlformats.org/officeDocument/2006/relationships/image" Target="../media/image14.png"/><Relationship Id="rId4" Type="http://schemas.openxmlformats.org/officeDocument/2006/relationships/tags" Target="../tags/tag74.xml"/><Relationship Id="rId3" Type="http://schemas.openxmlformats.org/officeDocument/2006/relationships/image" Target="../media/image13.png"/><Relationship Id="rId2" Type="http://schemas.openxmlformats.org/officeDocument/2006/relationships/tags" Target="../tags/tag73.xml"/><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image" Target="../media/image2.png"/><Relationship Id="rId13" Type="http://schemas.openxmlformats.org/officeDocument/2006/relationships/tags" Target="../tags/tag79.xml"/><Relationship Id="rId12" Type="http://schemas.openxmlformats.org/officeDocument/2006/relationships/image" Target="../media/image16.png"/><Relationship Id="rId11" Type="http://schemas.openxmlformats.org/officeDocument/2006/relationships/tags" Target="../tags/tag78.xml"/><Relationship Id="rId10" Type="http://schemas.openxmlformats.org/officeDocument/2006/relationships/image" Target="../media/image1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95.xml"/><Relationship Id="rId7" Type="http://schemas.openxmlformats.org/officeDocument/2006/relationships/image" Target="../media/image2.png"/><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image" Target="../media/image1.png"/><Relationship Id="rId2" Type="http://schemas.openxmlformats.org/officeDocument/2006/relationships/tags" Target="../tags/tag91.xml"/><Relationship Id="rId14" Type="http://schemas.openxmlformats.org/officeDocument/2006/relationships/tags" Target="../tags/tag99.xml"/><Relationship Id="rId13" Type="http://schemas.openxmlformats.org/officeDocument/2006/relationships/tags" Target="../tags/tag98.xml"/><Relationship Id="rId12" Type="http://schemas.openxmlformats.org/officeDocument/2006/relationships/tags" Target="../tags/tag97.xml"/><Relationship Id="rId11" Type="http://schemas.openxmlformats.org/officeDocument/2006/relationships/image" Target="../media/image4.png"/><Relationship Id="rId10" Type="http://schemas.openxmlformats.org/officeDocument/2006/relationships/tags" Target="../tags/tag9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03.xml"/><Relationship Id="rId7" Type="http://schemas.openxmlformats.org/officeDocument/2006/relationships/image" Target="../media/image7.emf"/><Relationship Id="rId6" Type="http://schemas.openxmlformats.org/officeDocument/2006/relationships/tags" Target="../tags/tag102.xml"/><Relationship Id="rId5" Type="http://schemas.openxmlformats.org/officeDocument/2006/relationships/image" Target="../media/image6.emf"/><Relationship Id="rId4" Type="http://schemas.openxmlformats.org/officeDocument/2006/relationships/tags" Target="../tags/tag101.xml"/><Relationship Id="rId3" Type="http://schemas.openxmlformats.org/officeDocument/2006/relationships/image" Target="../media/image5.png"/><Relationship Id="rId2" Type="http://schemas.openxmlformats.org/officeDocument/2006/relationships/tags" Target="../tags/tag100.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image" Target="../media/image9.emf"/><Relationship Id="rId10" Type="http://schemas.openxmlformats.org/officeDocument/2006/relationships/tags" Target="../tags/tag104.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image" Target="../media/image11.png"/><Relationship Id="rId7" Type="http://schemas.openxmlformats.org/officeDocument/2006/relationships/tags" Target="../tags/tag111.xml"/><Relationship Id="rId6" Type="http://schemas.openxmlformats.org/officeDocument/2006/relationships/image" Target="../media/image10.png"/><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image" Target="../media/image2.png"/><Relationship Id="rId2" Type="http://schemas.openxmlformats.org/officeDocument/2006/relationships/tags" Target="../tags/tag108.xml"/><Relationship Id="rId11" Type="http://schemas.openxmlformats.org/officeDocument/2006/relationships/tags" Target="../tags/tag114.xml"/><Relationship Id="rId10" Type="http://schemas.openxmlformats.org/officeDocument/2006/relationships/tags" Target="../tags/tag11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18.xml"/><Relationship Id="rId7" Type="http://schemas.openxmlformats.org/officeDocument/2006/relationships/image" Target="../media/image7.emf"/><Relationship Id="rId6" Type="http://schemas.openxmlformats.org/officeDocument/2006/relationships/tags" Target="../tags/tag117.xml"/><Relationship Id="rId5" Type="http://schemas.openxmlformats.org/officeDocument/2006/relationships/image" Target="../media/image6.emf"/><Relationship Id="rId4" Type="http://schemas.openxmlformats.org/officeDocument/2006/relationships/tags" Target="../tags/tag116.xml"/><Relationship Id="rId3" Type="http://schemas.openxmlformats.org/officeDocument/2006/relationships/image" Target="../media/image5.png"/><Relationship Id="rId2" Type="http://schemas.openxmlformats.org/officeDocument/2006/relationships/tags" Target="../tags/tag115.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image" Target="../media/image9.emf"/><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26.xml"/><Relationship Id="rId7" Type="http://schemas.openxmlformats.org/officeDocument/2006/relationships/image" Target="../media/image7.emf"/><Relationship Id="rId6" Type="http://schemas.openxmlformats.org/officeDocument/2006/relationships/tags" Target="../tags/tag125.xml"/><Relationship Id="rId5" Type="http://schemas.openxmlformats.org/officeDocument/2006/relationships/image" Target="../media/image6.emf"/><Relationship Id="rId4" Type="http://schemas.openxmlformats.org/officeDocument/2006/relationships/tags" Target="../tags/tag124.xml"/><Relationship Id="rId3" Type="http://schemas.openxmlformats.org/officeDocument/2006/relationships/image" Target="../media/image12.png"/><Relationship Id="rId2" Type="http://schemas.openxmlformats.org/officeDocument/2006/relationships/tags" Target="../tags/tag123.xml"/><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image" Target="../media/image9.emf"/><Relationship Id="rId10" Type="http://schemas.openxmlformats.org/officeDocument/2006/relationships/tags" Target="../tags/tag12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133.xml"/><Relationship Id="rId5" Type="http://schemas.openxmlformats.org/officeDocument/2006/relationships/image" Target="../media/image8.emf"/><Relationship Id="rId4" Type="http://schemas.openxmlformats.org/officeDocument/2006/relationships/tags" Target="../tags/tag132.xml"/><Relationship Id="rId3" Type="http://schemas.openxmlformats.org/officeDocument/2006/relationships/image" Target="../media/image12.png"/><Relationship Id="rId2" Type="http://schemas.openxmlformats.org/officeDocument/2006/relationships/tags" Target="../tags/tag13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7.xml"/><Relationship Id="rId7" Type="http://schemas.openxmlformats.org/officeDocument/2006/relationships/image" Target="../media/image7.emf"/><Relationship Id="rId6" Type="http://schemas.openxmlformats.org/officeDocument/2006/relationships/tags" Target="../tags/tag136.xml"/><Relationship Id="rId5" Type="http://schemas.openxmlformats.org/officeDocument/2006/relationships/image" Target="../media/image6.emf"/><Relationship Id="rId4" Type="http://schemas.openxmlformats.org/officeDocument/2006/relationships/tags" Target="../tags/tag135.xml"/><Relationship Id="rId3" Type="http://schemas.openxmlformats.org/officeDocument/2006/relationships/image" Target="../media/image5.png"/><Relationship Id="rId2" Type="http://schemas.openxmlformats.org/officeDocument/2006/relationships/tags" Target="../tags/tag134.xml"/><Relationship Id="rId11" Type="http://schemas.openxmlformats.org/officeDocument/2006/relationships/image" Target="../media/image9.emf"/><Relationship Id="rId10" Type="http://schemas.openxmlformats.org/officeDocument/2006/relationships/tags" Target="../tags/tag13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xml"/><Relationship Id="rId7" Type="http://schemas.openxmlformats.org/officeDocument/2006/relationships/image" Target="../media/image7.emf"/><Relationship Id="rId6" Type="http://schemas.openxmlformats.org/officeDocument/2006/relationships/tags" Target="../tags/tag12.xml"/><Relationship Id="rId5" Type="http://schemas.openxmlformats.org/officeDocument/2006/relationships/image" Target="../media/image6.emf"/><Relationship Id="rId4" Type="http://schemas.openxmlformats.org/officeDocument/2006/relationships/tags" Target="../tags/tag11.xml"/><Relationship Id="rId3" Type="http://schemas.openxmlformats.org/officeDocument/2006/relationships/image" Target="../media/image5.png"/><Relationship Id="rId2" Type="http://schemas.openxmlformats.org/officeDocument/2006/relationships/tags" Target="../tags/tag10.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image" Target="../media/image9.emf"/><Relationship Id="rId10" Type="http://schemas.openxmlformats.org/officeDocument/2006/relationships/tags" Target="../tags/tag14.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42.xml"/><Relationship Id="rId7" Type="http://schemas.openxmlformats.org/officeDocument/2006/relationships/image" Target="../media/image7.emf"/><Relationship Id="rId6" Type="http://schemas.openxmlformats.org/officeDocument/2006/relationships/tags" Target="../tags/tag141.xml"/><Relationship Id="rId5" Type="http://schemas.openxmlformats.org/officeDocument/2006/relationships/image" Target="../media/image6.emf"/><Relationship Id="rId4" Type="http://schemas.openxmlformats.org/officeDocument/2006/relationships/tags" Target="../tags/tag140.xml"/><Relationship Id="rId3" Type="http://schemas.openxmlformats.org/officeDocument/2006/relationships/image" Target="../media/image5.png"/><Relationship Id="rId2" Type="http://schemas.openxmlformats.org/officeDocument/2006/relationships/tags" Target="../tags/tag139.xml"/><Relationship Id="rId14" Type="http://schemas.openxmlformats.org/officeDocument/2006/relationships/tags" Target="../tags/tag146.xml"/><Relationship Id="rId13" Type="http://schemas.openxmlformats.org/officeDocument/2006/relationships/tags" Target="../tags/tag145.xml"/><Relationship Id="rId12" Type="http://schemas.openxmlformats.org/officeDocument/2006/relationships/tags" Target="../tags/tag144.xml"/><Relationship Id="rId11" Type="http://schemas.openxmlformats.org/officeDocument/2006/relationships/image" Target="../media/image9.emf"/><Relationship Id="rId10" Type="http://schemas.openxmlformats.org/officeDocument/2006/relationships/tags" Target="../tags/tag14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0.xml"/><Relationship Id="rId7" Type="http://schemas.openxmlformats.org/officeDocument/2006/relationships/image" Target="../media/image7.emf"/><Relationship Id="rId6" Type="http://schemas.openxmlformats.org/officeDocument/2006/relationships/tags" Target="../tags/tag149.xml"/><Relationship Id="rId5" Type="http://schemas.openxmlformats.org/officeDocument/2006/relationships/image" Target="../media/image6.emf"/><Relationship Id="rId4" Type="http://schemas.openxmlformats.org/officeDocument/2006/relationships/tags" Target="../tags/tag148.xml"/><Relationship Id="rId3" Type="http://schemas.openxmlformats.org/officeDocument/2006/relationships/image" Target="../media/image12.png"/><Relationship Id="rId2" Type="http://schemas.openxmlformats.org/officeDocument/2006/relationships/tags" Target="../tags/tag147.xml"/><Relationship Id="rId14" Type="http://schemas.openxmlformats.org/officeDocument/2006/relationships/tags" Target="../tags/tag154.xml"/><Relationship Id="rId13" Type="http://schemas.openxmlformats.org/officeDocument/2006/relationships/tags" Target="../tags/tag153.xml"/><Relationship Id="rId12" Type="http://schemas.openxmlformats.org/officeDocument/2006/relationships/tags" Target="../tags/tag152.xml"/><Relationship Id="rId11" Type="http://schemas.openxmlformats.org/officeDocument/2006/relationships/image" Target="../media/image9.emf"/><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8.xml"/><Relationship Id="rId7" Type="http://schemas.openxmlformats.org/officeDocument/2006/relationships/image" Target="../media/image7.emf"/><Relationship Id="rId6" Type="http://schemas.openxmlformats.org/officeDocument/2006/relationships/tags" Target="../tags/tag157.xml"/><Relationship Id="rId5" Type="http://schemas.openxmlformats.org/officeDocument/2006/relationships/image" Target="../media/image6.emf"/><Relationship Id="rId4" Type="http://schemas.openxmlformats.org/officeDocument/2006/relationships/tags" Target="../tags/tag156.xml"/><Relationship Id="rId3" Type="http://schemas.openxmlformats.org/officeDocument/2006/relationships/image" Target="../media/image5.png"/><Relationship Id="rId2" Type="http://schemas.openxmlformats.org/officeDocument/2006/relationships/tags" Target="../tags/tag155.xml"/><Relationship Id="rId14" Type="http://schemas.openxmlformats.org/officeDocument/2006/relationships/tags" Target="../tags/tag162.xml"/><Relationship Id="rId13" Type="http://schemas.openxmlformats.org/officeDocument/2006/relationships/tags" Target="../tags/tag161.xml"/><Relationship Id="rId12" Type="http://schemas.openxmlformats.org/officeDocument/2006/relationships/tags" Target="../tags/tag160.xml"/><Relationship Id="rId11" Type="http://schemas.openxmlformats.org/officeDocument/2006/relationships/image" Target="../media/image9.emf"/><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image" Target="../media/image1.png"/><Relationship Id="rId6" Type="http://schemas.openxmlformats.org/officeDocument/2006/relationships/tags" Target="../tags/tag165.xml"/><Relationship Id="rId5" Type="http://schemas.openxmlformats.org/officeDocument/2006/relationships/image" Target="../media/image14.png"/><Relationship Id="rId4" Type="http://schemas.openxmlformats.org/officeDocument/2006/relationships/tags" Target="../tags/tag164.xml"/><Relationship Id="rId3" Type="http://schemas.openxmlformats.org/officeDocument/2006/relationships/image" Target="../media/image13.png"/><Relationship Id="rId2" Type="http://schemas.openxmlformats.org/officeDocument/2006/relationships/tags" Target="../tags/tag163.xml"/><Relationship Id="rId19" Type="http://schemas.openxmlformats.org/officeDocument/2006/relationships/tags" Target="../tags/tag174.xml"/><Relationship Id="rId18" Type="http://schemas.openxmlformats.org/officeDocument/2006/relationships/tags" Target="../tags/tag173.xml"/><Relationship Id="rId17" Type="http://schemas.openxmlformats.org/officeDocument/2006/relationships/tags" Target="../tags/tag172.xml"/><Relationship Id="rId16" Type="http://schemas.openxmlformats.org/officeDocument/2006/relationships/tags" Target="../tags/tag171.xml"/><Relationship Id="rId15" Type="http://schemas.openxmlformats.org/officeDocument/2006/relationships/tags" Target="../tags/tag170.xml"/><Relationship Id="rId14" Type="http://schemas.openxmlformats.org/officeDocument/2006/relationships/image" Target="../media/image2.png"/><Relationship Id="rId13" Type="http://schemas.openxmlformats.org/officeDocument/2006/relationships/tags" Target="../tags/tag169.xml"/><Relationship Id="rId12" Type="http://schemas.openxmlformats.org/officeDocument/2006/relationships/image" Target="../media/image16.png"/><Relationship Id="rId11" Type="http://schemas.openxmlformats.org/officeDocument/2006/relationships/tags" Target="../tags/tag168.xml"/><Relationship Id="rId10" Type="http://schemas.openxmlformats.org/officeDocument/2006/relationships/image" Target="../media/image1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image" Target="../media/image11.png"/><Relationship Id="rId7" Type="http://schemas.openxmlformats.org/officeDocument/2006/relationships/tags" Target="../tags/tag21.xml"/><Relationship Id="rId6" Type="http://schemas.openxmlformats.org/officeDocument/2006/relationships/image" Target="../media/image10.png"/><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image" Target="../media/image2.png"/><Relationship Id="rId2" Type="http://schemas.openxmlformats.org/officeDocument/2006/relationships/tags" Target="../tags/tag18.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224.xml"/><Relationship Id="rId4" Type="http://schemas.openxmlformats.org/officeDocument/2006/relationships/tags" Target="../tags/tag223.xml"/><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8.xml"/><Relationship Id="rId7" Type="http://schemas.openxmlformats.org/officeDocument/2006/relationships/image" Target="../media/image7.emf"/><Relationship Id="rId6" Type="http://schemas.openxmlformats.org/officeDocument/2006/relationships/tags" Target="../tags/tag27.xml"/><Relationship Id="rId5" Type="http://schemas.openxmlformats.org/officeDocument/2006/relationships/image" Target="../media/image6.emf"/><Relationship Id="rId4" Type="http://schemas.openxmlformats.org/officeDocument/2006/relationships/tags" Target="../tags/tag26.xml"/><Relationship Id="rId3" Type="http://schemas.openxmlformats.org/officeDocument/2006/relationships/image" Target="../media/image5.png"/><Relationship Id="rId2" Type="http://schemas.openxmlformats.org/officeDocument/2006/relationships/tags" Target="../tags/tag25.xml"/><Relationship Id="rId14" Type="http://schemas.openxmlformats.org/officeDocument/2006/relationships/tags" Target="../tags/tag32.xml"/><Relationship Id="rId13" Type="http://schemas.openxmlformats.org/officeDocument/2006/relationships/tags" Target="../tags/tag31.xml"/><Relationship Id="rId12" Type="http://schemas.openxmlformats.org/officeDocument/2006/relationships/tags" Target="../tags/tag30.xml"/><Relationship Id="rId11" Type="http://schemas.openxmlformats.org/officeDocument/2006/relationships/image" Target="../media/image9.emf"/><Relationship Id="rId10" Type="http://schemas.openxmlformats.org/officeDocument/2006/relationships/tags" Target="../tags/tag29.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5" Type="http://schemas.openxmlformats.org/officeDocument/2006/relationships/tags" Target="../tags/tag274.xml"/><Relationship Id="rId4" Type="http://schemas.openxmlformats.org/officeDocument/2006/relationships/tags" Target="../tags/tag273.xml"/><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285.xml"/><Relationship Id="rId7" Type="http://schemas.openxmlformats.org/officeDocument/2006/relationships/image" Target="../media/image2.png"/><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image" Target="../media/image1.png"/><Relationship Id="rId2" Type="http://schemas.openxmlformats.org/officeDocument/2006/relationships/tags" Target="../tags/tag281.xml"/><Relationship Id="rId14" Type="http://schemas.openxmlformats.org/officeDocument/2006/relationships/tags" Target="../tags/tag289.xml"/><Relationship Id="rId13" Type="http://schemas.openxmlformats.org/officeDocument/2006/relationships/tags" Target="../tags/tag288.xml"/><Relationship Id="rId12" Type="http://schemas.openxmlformats.org/officeDocument/2006/relationships/tags" Target="../tags/tag287.xml"/><Relationship Id="rId11" Type="http://schemas.openxmlformats.org/officeDocument/2006/relationships/image" Target="../media/image4.png"/><Relationship Id="rId10" Type="http://schemas.openxmlformats.org/officeDocument/2006/relationships/tags" Target="../tags/tag286.xml"/><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93.xml"/><Relationship Id="rId7" Type="http://schemas.openxmlformats.org/officeDocument/2006/relationships/image" Target="../media/image7.emf"/><Relationship Id="rId6" Type="http://schemas.openxmlformats.org/officeDocument/2006/relationships/tags" Target="../tags/tag292.xml"/><Relationship Id="rId5" Type="http://schemas.openxmlformats.org/officeDocument/2006/relationships/image" Target="../media/image6.emf"/><Relationship Id="rId4" Type="http://schemas.openxmlformats.org/officeDocument/2006/relationships/tags" Target="../tags/tag291.xml"/><Relationship Id="rId3" Type="http://schemas.openxmlformats.org/officeDocument/2006/relationships/image" Target="../media/image5.png"/><Relationship Id="rId2" Type="http://schemas.openxmlformats.org/officeDocument/2006/relationships/tags" Target="../tags/tag290.xml"/><Relationship Id="rId14" Type="http://schemas.openxmlformats.org/officeDocument/2006/relationships/tags" Target="../tags/tag297.xml"/><Relationship Id="rId13" Type="http://schemas.openxmlformats.org/officeDocument/2006/relationships/tags" Target="../tags/tag296.xml"/><Relationship Id="rId12" Type="http://schemas.openxmlformats.org/officeDocument/2006/relationships/tags" Target="../tags/tag295.xml"/><Relationship Id="rId11" Type="http://schemas.openxmlformats.org/officeDocument/2006/relationships/image" Target="../media/image9.emf"/><Relationship Id="rId10" Type="http://schemas.openxmlformats.org/officeDocument/2006/relationships/tags" Target="../tags/tag294.xml"/><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302.xml"/><Relationship Id="rId8" Type="http://schemas.openxmlformats.org/officeDocument/2006/relationships/image" Target="../media/image11.png"/><Relationship Id="rId7" Type="http://schemas.openxmlformats.org/officeDocument/2006/relationships/tags" Target="../tags/tag301.xml"/><Relationship Id="rId6" Type="http://schemas.openxmlformats.org/officeDocument/2006/relationships/image" Target="../media/image10.png"/><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image" Target="../media/image2.png"/><Relationship Id="rId2" Type="http://schemas.openxmlformats.org/officeDocument/2006/relationships/tags" Target="../tags/tag298.xml"/><Relationship Id="rId11" Type="http://schemas.openxmlformats.org/officeDocument/2006/relationships/tags" Target="../tags/tag304.xml"/><Relationship Id="rId10" Type="http://schemas.openxmlformats.org/officeDocument/2006/relationships/tags" Target="../tags/tag303.xml"/><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6.xml"/><Relationship Id="rId7" Type="http://schemas.openxmlformats.org/officeDocument/2006/relationships/image" Target="../media/image7.emf"/><Relationship Id="rId6" Type="http://schemas.openxmlformats.org/officeDocument/2006/relationships/tags" Target="../tags/tag35.xml"/><Relationship Id="rId5" Type="http://schemas.openxmlformats.org/officeDocument/2006/relationships/image" Target="../media/image6.emf"/><Relationship Id="rId4" Type="http://schemas.openxmlformats.org/officeDocument/2006/relationships/tags" Target="../tags/tag34.xml"/><Relationship Id="rId3" Type="http://schemas.openxmlformats.org/officeDocument/2006/relationships/image" Target="../media/image12.png"/><Relationship Id="rId2" Type="http://schemas.openxmlformats.org/officeDocument/2006/relationships/tags" Target="../tags/tag33.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image" Target="../media/image9.emf"/><Relationship Id="rId10" Type="http://schemas.openxmlformats.org/officeDocument/2006/relationships/tags" Target="../tags/tag37.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08.xml"/><Relationship Id="rId7" Type="http://schemas.openxmlformats.org/officeDocument/2006/relationships/image" Target="../media/image7.emf"/><Relationship Id="rId6" Type="http://schemas.openxmlformats.org/officeDocument/2006/relationships/tags" Target="../tags/tag307.xml"/><Relationship Id="rId5" Type="http://schemas.openxmlformats.org/officeDocument/2006/relationships/image" Target="../media/image6.emf"/><Relationship Id="rId4" Type="http://schemas.openxmlformats.org/officeDocument/2006/relationships/tags" Target="../tags/tag306.xml"/><Relationship Id="rId3" Type="http://schemas.openxmlformats.org/officeDocument/2006/relationships/image" Target="../media/image5.png"/><Relationship Id="rId2" Type="http://schemas.openxmlformats.org/officeDocument/2006/relationships/tags" Target="../tags/tag305.xml"/><Relationship Id="rId14" Type="http://schemas.openxmlformats.org/officeDocument/2006/relationships/tags" Target="../tags/tag312.xml"/><Relationship Id="rId13" Type="http://schemas.openxmlformats.org/officeDocument/2006/relationships/tags" Target="../tags/tag311.xml"/><Relationship Id="rId12" Type="http://schemas.openxmlformats.org/officeDocument/2006/relationships/tags" Target="../tags/tag310.xml"/><Relationship Id="rId11" Type="http://schemas.openxmlformats.org/officeDocument/2006/relationships/image" Target="../media/image9.emf"/><Relationship Id="rId10" Type="http://schemas.openxmlformats.org/officeDocument/2006/relationships/tags" Target="../tags/tag309.xml"/><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16.xml"/><Relationship Id="rId7" Type="http://schemas.openxmlformats.org/officeDocument/2006/relationships/image" Target="../media/image7.emf"/><Relationship Id="rId6" Type="http://schemas.openxmlformats.org/officeDocument/2006/relationships/tags" Target="../tags/tag315.xml"/><Relationship Id="rId5" Type="http://schemas.openxmlformats.org/officeDocument/2006/relationships/image" Target="../media/image6.emf"/><Relationship Id="rId4" Type="http://schemas.openxmlformats.org/officeDocument/2006/relationships/tags" Target="../tags/tag314.xml"/><Relationship Id="rId3" Type="http://schemas.openxmlformats.org/officeDocument/2006/relationships/image" Target="../media/image12.png"/><Relationship Id="rId2" Type="http://schemas.openxmlformats.org/officeDocument/2006/relationships/tags" Target="../tags/tag313.xml"/><Relationship Id="rId14" Type="http://schemas.openxmlformats.org/officeDocument/2006/relationships/tags" Target="../tags/tag320.xml"/><Relationship Id="rId13" Type="http://schemas.openxmlformats.org/officeDocument/2006/relationships/tags" Target="../tags/tag319.xml"/><Relationship Id="rId12" Type="http://schemas.openxmlformats.org/officeDocument/2006/relationships/tags" Target="../tags/tag318.xml"/><Relationship Id="rId11" Type="http://schemas.openxmlformats.org/officeDocument/2006/relationships/image" Target="../media/image9.emf"/><Relationship Id="rId10" Type="http://schemas.openxmlformats.org/officeDocument/2006/relationships/tags" Target="../tags/tag317.xml"/><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323.xml"/><Relationship Id="rId5" Type="http://schemas.openxmlformats.org/officeDocument/2006/relationships/image" Target="../media/image8.emf"/><Relationship Id="rId4" Type="http://schemas.openxmlformats.org/officeDocument/2006/relationships/tags" Target="../tags/tag322.xml"/><Relationship Id="rId3" Type="http://schemas.openxmlformats.org/officeDocument/2006/relationships/image" Target="../media/image12.png"/><Relationship Id="rId2" Type="http://schemas.openxmlformats.org/officeDocument/2006/relationships/tags" Target="../tags/tag321.xml"/><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27.xml"/><Relationship Id="rId7" Type="http://schemas.openxmlformats.org/officeDocument/2006/relationships/image" Target="../media/image7.emf"/><Relationship Id="rId6" Type="http://schemas.openxmlformats.org/officeDocument/2006/relationships/tags" Target="../tags/tag326.xml"/><Relationship Id="rId5" Type="http://schemas.openxmlformats.org/officeDocument/2006/relationships/image" Target="../media/image6.emf"/><Relationship Id="rId4" Type="http://schemas.openxmlformats.org/officeDocument/2006/relationships/tags" Target="../tags/tag325.xml"/><Relationship Id="rId3" Type="http://schemas.openxmlformats.org/officeDocument/2006/relationships/image" Target="../media/image5.png"/><Relationship Id="rId2" Type="http://schemas.openxmlformats.org/officeDocument/2006/relationships/tags" Target="../tags/tag324.xml"/><Relationship Id="rId11" Type="http://schemas.openxmlformats.org/officeDocument/2006/relationships/image" Target="../media/image9.emf"/><Relationship Id="rId10" Type="http://schemas.openxmlformats.org/officeDocument/2006/relationships/tags" Target="../tags/tag328.xml"/><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32.xml"/><Relationship Id="rId7" Type="http://schemas.openxmlformats.org/officeDocument/2006/relationships/image" Target="../media/image7.emf"/><Relationship Id="rId6" Type="http://schemas.openxmlformats.org/officeDocument/2006/relationships/tags" Target="../tags/tag331.xml"/><Relationship Id="rId5" Type="http://schemas.openxmlformats.org/officeDocument/2006/relationships/image" Target="../media/image6.emf"/><Relationship Id="rId4" Type="http://schemas.openxmlformats.org/officeDocument/2006/relationships/tags" Target="../tags/tag330.xml"/><Relationship Id="rId3" Type="http://schemas.openxmlformats.org/officeDocument/2006/relationships/image" Target="../media/image5.png"/><Relationship Id="rId2" Type="http://schemas.openxmlformats.org/officeDocument/2006/relationships/tags" Target="../tags/tag329.xml"/><Relationship Id="rId14" Type="http://schemas.openxmlformats.org/officeDocument/2006/relationships/tags" Target="../tags/tag336.xml"/><Relationship Id="rId13" Type="http://schemas.openxmlformats.org/officeDocument/2006/relationships/tags" Target="../tags/tag335.xml"/><Relationship Id="rId12" Type="http://schemas.openxmlformats.org/officeDocument/2006/relationships/tags" Target="../tags/tag334.xml"/><Relationship Id="rId11" Type="http://schemas.openxmlformats.org/officeDocument/2006/relationships/image" Target="../media/image9.emf"/><Relationship Id="rId10" Type="http://schemas.openxmlformats.org/officeDocument/2006/relationships/tags" Target="../tags/tag333.xml"/><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0.xml"/><Relationship Id="rId7" Type="http://schemas.openxmlformats.org/officeDocument/2006/relationships/image" Target="../media/image7.emf"/><Relationship Id="rId6" Type="http://schemas.openxmlformats.org/officeDocument/2006/relationships/tags" Target="../tags/tag339.xml"/><Relationship Id="rId5" Type="http://schemas.openxmlformats.org/officeDocument/2006/relationships/image" Target="../media/image6.emf"/><Relationship Id="rId4" Type="http://schemas.openxmlformats.org/officeDocument/2006/relationships/tags" Target="../tags/tag338.xml"/><Relationship Id="rId3" Type="http://schemas.openxmlformats.org/officeDocument/2006/relationships/image" Target="../media/image12.png"/><Relationship Id="rId2" Type="http://schemas.openxmlformats.org/officeDocument/2006/relationships/tags" Target="../tags/tag337.xml"/><Relationship Id="rId14" Type="http://schemas.openxmlformats.org/officeDocument/2006/relationships/tags" Target="../tags/tag344.xml"/><Relationship Id="rId13" Type="http://schemas.openxmlformats.org/officeDocument/2006/relationships/tags" Target="../tags/tag343.xml"/><Relationship Id="rId12" Type="http://schemas.openxmlformats.org/officeDocument/2006/relationships/tags" Target="../tags/tag342.xml"/><Relationship Id="rId11" Type="http://schemas.openxmlformats.org/officeDocument/2006/relationships/image" Target="../media/image9.emf"/><Relationship Id="rId10" Type="http://schemas.openxmlformats.org/officeDocument/2006/relationships/tags" Target="../tags/tag341.xml"/><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8.xml"/><Relationship Id="rId7" Type="http://schemas.openxmlformats.org/officeDocument/2006/relationships/image" Target="../media/image7.emf"/><Relationship Id="rId6" Type="http://schemas.openxmlformats.org/officeDocument/2006/relationships/tags" Target="../tags/tag347.xml"/><Relationship Id="rId5" Type="http://schemas.openxmlformats.org/officeDocument/2006/relationships/image" Target="../media/image6.emf"/><Relationship Id="rId4" Type="http://schemas.openxmlformats.org/officeDocument/2006/relationships/tags" Target="../tags/tag346.xml"/><Relationship Id="rId3" Type="http://schemas.openxmlformats.org/officeDocument/2006/relationships/image" Target="../media/image5.png"/><Relationship Id="rId2" Type="http://schemas.openxmlformats.org/officeDocument/2006/relationships/tags" Target="../tags/tag345.xml"/><Relationship Id="rId14" Type="http://schemas.openxmlformats.org/officeDocument/2006/relationships/tags" Target="../tags/tag352.xml"/><Relationship Id="rId13" Type="http://schemas.openxmlformats.org/officeDocument/2006/relationships/tags" Target="../tags/tag351.xml"/><Relationship Id="rId12" Type="http://schemas.openxmlformats.org/officeDocument/2006/relationships/tags" Target="../tags/tag350.xml"/><Relationship Id="rId11" Type="http://schemas.openxmlformats.org/officeDocument/2006/relationships/image" Target="../media/image9.emf"/><Relationship Id="rId10" Type="http://schemas.openxmlformats.org/officeDocument/2006/relationships/tags" Target="../tags/tag349.xml"/><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9" Type="http://schemas.openxmlformats.org/officeDocument/2006/relationships/tags" Target="../tags/tag357.xml"/><Relationship Id="rId8" Type="http://schemas.openxmlformats.org/officeDocument/2006/relationships/tags" Target="../tags/tag356.xml"/><Relationship Id="rId7" Type="http://schemas.openxmlformats.org/officeDocument/2006/relationships/image" Target="../media/image1.png"/><Relationship Id="rId6" Type="http://schemas.openxmlformats.org/officeDocument/2006/relationships/tags" Target="../tags/tag355.xml"/><Relationship Id="rId5" Type="http://schemas.openxmlformats.org/officeDocument/2006/relationships/image" Target="../media/image14.png"/><Relationship Id="rId4" Type="http://schemas.openxmlformats.org/officeDocument/2006/relationships/tags" Target="../tags/tag354.xml"/><Relationship Id="rId3" Type="http://schemas.openxmlformats.org/officeDocument/2006/relationships/image" Target="../media/image13.png"/><Relationship Id="rId2" Type="http://schemas.openxmlformats.org/officeDocument/2006/relationships/tags" Target="../tags/tag353.xml"/><Relationship Id="rId19" Type="http://schemas.openxmlformats.org/officeDocument/2006/relationships/tags" Target="../tags/tag364.xml"/><Relationship Id="rId18" Type="http://schemas.openxmlformats.org/officeDocument/2006/relationships/tags" Target="../tags/tag363.xml"/><Relationship Id="rId17" Type="http://schemas.openxmlformats.org/officeDocument/2006/relationships/tags" Target="../tags/tag362.xml"/><Relationship Id="rId16" Type="http://schemas.openxmlformats.org/officeDocument/2006/relationships/tags" Target="../tags/tag361.xml"/><Relationship Id="rId15" Type="http://schemas.openxmlformats.org/officeDocument/2006/relationships/tags" Target="../tags/tag360.xml"/><Relationship Id="rId14" Type="http://schemas.openxmlformats.org/officeDocument/2006/relationships/image" Target="../media/image2.png"/><Relationship Id="rId13" Type="http://schemas.openxmlformats.org/officeDocument/2006/relationships/tags" Target="../tags/tag359.xml"/><Relationship Id="rId12" Type="http://schemas.openxmlformats.org/officeDocument/2006/relationships/image" Target="../media/image16.png"/><Relationship Id="rId11" Type="http://schemas.openxmlformats.org/officeDocument/2006/relationships/tags" Target="../tags/tag358.xml"/><Relationship Id="rId10" Type="http://schemas.openxmlformats.org/officeDocument/2006/relationships/image" Target="../media/image15.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43.xml"/><Relationship Id="rId5" Type="http://schemas.openxmlformats.org/officeDocument/2006/relationships/image" Target="../media/image8.emf"/><Relationship Id="rId4" Type="http://schemas.openxmlformats.org/officeDocument/2006/relationships/tags" Target="../tags/tag42.xml"/><Relationship Id="rId3" Type="http://schemas.openxmlformats.org/officeDocument/2006/relationships/image" Target="../media/image12.png"/><Relationship Id="rId2" Type="http://schemas.openxmlformats.org/officeDocument/2006/relationships/tags" Target="../tags/tag4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47.xml"/><Relationship Id="rId7" Type="http://schemas.openxmlformats.org/officeDocument/2006/relationships/image" Target="../media/image7.emf"/><Relationship Id="rId6" Type="http://schemas.openxmlformats.org/officeDocument/2006/relationships/tags" Target="../tags/tag46.xml"/><Relationship Id="rId5" Type="http://schemas.openxmlformats.org/officeDocument/2006/relationships/image" Target="../media/image6.emf"/><Relationship Id="rId4" Type="http://schemas.openxmlformats.org/officeDocument/2006/relationships/tags" Target="../tags/tag45.xml"/><Relationship Id="rId3" Type="http://schemas.openxmlformats.org/officeDocument/2006/relationships/image" Target="../media/image5.png"/><Relationship Id="rId2" Type="http://schemas.openxmlformats.org/officeDocument/2006/relationships/tags" Target="../tags/tag44.xml"/><Relationship Id="rId11" Type="http://schemas.openxmlformats.org/officeDocument/2006/relationships/image" Target="../media/image9.emf"/><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52.xml"/><Relationship Id="rId7" Type="http://schemas.openxmlformats.org/officeDocument/2006/relationships/image" Target="../media/image7.emf"/><Relationship Id="rId6" Type="http://schemas.openxmlformats.org/officeDocument/2006/relationships/tags" Target="../tags/tag51.xml"/><Relationship Id="rId5" Type="http://schemas.openxmlformats.org/officeDocument/2006/relationships/image" Target="../media/image6.emf"/><Relationship Id="rId4" Type="http://schemas.openxmlformats.org/officeDocument/2006/relationships/tags" Target="../tags/tag50.xml"/><Relationship Id="rId3" Type="http://schemas.openxmlformats.org/officeDocument/2006/relationships/image" Target="../media/image5.png"/><Relationship Id="rId2" Type="http://schemas.openxmlformats.org/officeDocument/2006/relationships/tags" Target="../tags/tag49.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image" Target="../media/image9.emf"/><Relationship Id="rId10" Type="http://schemas.openxmlformats.org/officeDocument/2006/relationships/tags" Target="../tags/tag53.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0.xml"/><Relationship Id="rId7" Type="http://schemas.openxmlformats.org/officeDocument/2006/relationships/image" Target="../media/image7.emf"/><Relationship Id="rId6" Type="http://schemas.openxmlformats.org/officeDocument/2006/relationships/tags" Target="../tags/tag59.xml"/><Relationship Id="rId5" Type="http://schemas.openxmlformats.org/officeDocument/2006/relationships/image" Target="../media/image6.emf"/><Relationship Id="rId4" Type="http://schemas.openxmlformats.org/officeDocument/2006/relationships/tags" Target="../tags/tag58.xml"/><Relationship Id="rId3" Type="http://schemas.openxmlformats.org/officeDocument/2006/relationships/image" Target="../media/image12.png"/><Relationship Id="rId2" Type="http://schemas.openxmlformats.org/officeDocument/2006/relationships/tags" Target="../tags/tag57.xml"/><Relationship Id="rId14" Type="http://schemas.openxmlformats.org/officeDocument/2006/relationships/tags" Target="../tags/tag64.xml"/><Relationship Id="rId13" Type="http://schemas.openxmlformats.org/officeDocument/2006/relationships/tags" Target="../tags/tag63.xml"/><Relationship Id="rId12" Type="http://schemas.openxmlformats.org/officeDocument/2006/relationships/tags" Target="../tags/tag62.xml"/><Relationship Id="rId11" Type="http://schemas.openxmlformats.org/officeDocument/2006/relationships/image" Target="../media/image9.emf"/><Relationship Id="rId10" Type="http://schemas.openxmlformats.org/officeDocument/2006/relationships/tags" Target="../tags/tag6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18435"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18436"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18437"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18438"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18439"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18440"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1945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946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946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946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946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20483"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20484"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20485"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20486"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21507"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1508"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1509"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1510"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1511"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22531"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2532"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2533"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2534"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2535"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23555"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3556"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23557"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24579"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4580"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4581"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4582"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4583"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25603"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5604"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5605"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5606"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5607"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26627"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6628"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6629"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6630"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6631"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27651"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765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765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765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765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28675"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28676"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28677"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28678"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28679"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28680"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28681"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28682"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28683"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800"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9" Type="http://schemas.openxmlformats.org/officeDocument/2006/relationships/theme" Target="../theme/theme2.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8" Type="http://schemas.openxmlformats.org/officeDocument/2006/relationships/theme" Target="../theme/theme3.xml"/><Relationship Id="rId17" Type="http://schemas.openxmlformats.org/officeDocument/2006/relationships/tags" Target="../tags/tag230.xml"/><Relationship Id="rId16" Type="http://schemas.openxmlformats.org/officeDocument/2006/relationships/tags" Target="../tags/tag229.xml"/><Relationship Id="rId15" Type="http://schemas.openxmlformats.org/officeDocument/2006/relationships/tags" Target="../tags/tag228.xml"/><Relationship Id="rId14" Type="http://schemas.openxmlformats.org/officeDocument/2006/relationships/tags" Target="../tags/tag227.xml"/><Relationship Id="rId13" Type="http://schemas.openxmlformats.org/officeDocument/2006/relationships/tags" Target="../tags/tag226.xml"/><Relationship Id="rId12" Type="http://schemas.openxmlformats.org/officeDocument/2006/relationships/tags" Target="../tags/tag225.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8" Type="http://schemas.openxmlformats.org/officeDocument/2006/relationships/theme" Target="../theme/theme4.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5.xml"/><Relationship Id="rId8" Type="http://schemas.openxmlformats.org/officeDocument/2006/relationships/slideLayout" Target="../slideLayouts/slideLayout54.xml"/><Relationship Id="rId7" Type="http://schemas.openxmlformats.org/officeDocument/2006/relationships/slideLayout" Target="../slideLayouts/slideLayout53.xml"/><Relationship Id="rId6" Type="http://schemas.openxmlformats.org/officeDocument/2006/relationships/slideLayout" Target="../slideLayouts/slideLayout52.xml"/><Relationship Id="rId5" Type="http://schemas.openxmlformats.org/officeDocument/2006/relationships/slideLayout" Target="../slideLayouts/slideLayout51.xml"/><Relationship Id="rId4" Type="http://schemas.openxmlformats.org/officeDocument/2006/relationships/slideLayout" Target="../slideLayouts/slideLayout50.xml"/><Relationship Id="rId3" Type="http://schemas.openxmlformats.org/officeDocument/2006/relationships/slideLayout" Target="../slideLayouts/slideLayout49.xml"/><Relationship Id="rId2" Type="http://schemas.openxmlformats.org/officeDocument/2006/relationships/slideLayout" Target="../slideLayouts/slideLayout48.xml"/><Relationship Id="rId19" Type="http://schemas.openxmlformats.org/officeDocument/2006/relationships/theme" Target="../theme/theme5.xml"/><Relationship Id="rId18" Type="http://schemas.openxmlformats.org/officeDocument/2006/relationships/tags" Target="../tags/tag370.xml"/><Relationship Id="rId17" Type="http://schemas.openxmlformats.org/officeDocument/2006/relationships/tags" Target="../tags/tag369.xml"/><Relationship Id="rId16" Type="http://schemas.openxmlformats.org/officeDocument/2006/relationships/tags" Target="../tags/tag368.xml"/><Relationship Id="rId15" Type="http://schemas.openxmlformats.org/officeDocument/2006/relationships/tags" Target="../tags/tag367.xml"/><Relationship Id="rId14" Type="http://schemas.openxmlformats.org/officeDocument/2006/relationships/tags" Target="../tags/tag366.xml"/><Relationship Id="rId13" Type="http://schemas.openxmlformats.org/officeDocument/2006/relationships/tags" Target="../tags/tag365.xml"/><Relationship Id="rId12" Type="http://schemas.openxmlformats.org/officeDocument/2006/relationships/slideLayout" Target="../slideLayouts/slideLayout58.xml"/><Relationship Id="rId11" Type="http://schemas.openxmlformats.org/officeDocument/2006/relationships/slideLayout" Target="../slideLayouts/slideLayout57.xml"/><Relationship Id="rId10" Type="http://schemas.openxmlformats.org/officeDocument/2006/relationships/slideLayout" Target="../slideLayouts/slideLayout56.xml"/><Relationship Id="rId1"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2051"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3075"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5123"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372.xml"/><Relationship Id="rId1" Type="http://schemas.openxmlformats.org/officeDocument/2006/relationships/tags" Target="../tags/tag371.xml"/></Relationships>
</file>

<file path=ppt/slides/_rels/slide10.xml.rels><?xml version="1.0" encoding="UTF-8" standalone="yes"?>
<Relationships xmlns="http://schemas.openxmlformats.org/package/2006/relationships"><Relationship Id="rId9" Type="http://schemas.openxmlformats.org/officeDocument/2006/relationships/tags" Target="../tags/tag465.xml"/><Relationship Id="rId8" Type="http://schemas.openxmlformats.org/officeDocument/2006/relationships/tags" Target="../tags/tag464.xml"/><Relationship Id="rId7" Type="http://schemas.openxmlformats.org/officeDocument/2006/relationships/tags" Target="../tags/tag463.xml"/><Relationship Id="rId6" Type="http://schemas.openxmlformats.org/officeDocument/2006/relationships/tags" Target="../tags/tag462.xml"/><Relationship Id="rId5" Type="http://schemas.openxmlformats.org/officeDocument/2006/relationships/tags" Target="../tags/tag461.xml"/><Relationship Id="rId4" Type="http://schemas.openxmlformats.org/officeDocument/2006/relationships/tags" Target="../tags/tag460.xml"/><Relationship Id="rId3" Type="http://schemas.openxmlformats.org/officeDocument/2006/relationships/tags" Target="../tags/tag459.xml"/><Relationship Id="rId2" Type="http://schemas.openxmlformats.org/officeDocument/2006/relationships/tags" Target="../tags/tag458.xml"/><Relationship Id="rId12" Type="http://schemas.openxmlformats.org/officeDocument/2006/relationships/slideLayout" Target="../slideLayouts/slideLayout6.xml"/><Relationship Id="rId11" Type="http://schemas.openxmlformats.org/officeDocument/2006/relationships/tags" Target="../tags/tag467.xml"/><Relationship Id="rId10" Type="http://schemas.openxmlformats.org/officeDocument/2006/relationships/tags" Target="../tags/tag466.xml"/><Relationship Id="rId1" Type="http://schemas.openxmlformats.org/officeDocument/2006/relationships/tags" Target="../tags/tag457.xml"/></Relationships>
</file>

<file path=ppt/slides/_rels/slide11.xml.rels><?xml version="1.0" encoding="UTF-8" standalone="yes"?>
<Relationships xmlns="http://schemas.openxmlformats.org/package/2006/relationships"><Relationship Id="rId9" Type="http://schemas.openxmlformats.org/officeDocument/2006/relationships/tags" Target="../tags/tag476.xml"/><Relationship Id="rId8" Type="http://schemas.openxmlformats.org/officeDocument/2006/relationships/tags" Target="../tags/tag475.xml"/><Relationship Id="rId7" Type="http://schemas.openxmlformats.org/officeDocument/2006/relationships/tags" Target="../tags/tag474.xml"/><Relationship Id="rId6" Type="http://schemas.openxmlformats.org/officeDocument/2006/relationships/tags" Target="../tags/tag473.xml"/><Relationship Id="rId5" Type="http://schemas.openxmlformats.org/officeDocument/2006/relationships/tags" Target="../tags/tag472.xml"/><Relationship Id="rId4" Type="http://schemas.openxmlformats.org/officeDocument/2006/relationships/tags" Target="../tags/tag471.xml"/><Relationship Id="rId3" Type="http://schemas.openxmlformats.org/officeDocument/2006/relationships/tags" Target="../tags/tag470.xml"/><Relationship Id="rId2" Type="http://schemas.openxmlformats.org/officeDocument/2006/relationships/tags" Target="../tags/tag469.xml"/><Relationship Id="rId12" Type="http://schemas.openxmlformats.org/officeDocument/2006/relationships/slideLayout" Target="../slideLayouts/slideLayout6.xml"/><Relationship Id="rId11" Type="http://schemas.openxmlformats.org/officeDocument/2006/relationships/tags" Target="../tags/tag478.xml"/><Relationship Id="rId10" Type="http://schemas.openxmlformats.org/officeDocument/2006/relationships/tags" Target="../tags/tag477.xml"/><Relationship Id="rId1" Type="http://schemas.openxmlformats.org/officeDocument/2006/relationships/tags" Target="../tags/tag468.xml"/></Relationships>
</file>

<file path=ppt/slides/_rels/slide12.xml.rels><?xml version="1.0" encoding="UTF-8" standalone="yes"?>
<Relationships xmlns="http://schemas.openxmlformats.org/package/2006/relationships"><Relationship Id="rId9" Type="http://schemas.openxmlformats.org/officeDocument/2006/relationships/tags" Target="../tags/tag486.xml"/><Relationship Id="rId8" Type="http://schemas.openxmlformats.org/officeDocument/2006/relationships/tags" Target="../tags/tag485.xml"/><Relationship Id="rId7" Type="http://schemas.openxmlformats.org/officeDocument/2006/relationships/image" Target="../media/image23.jpeg"/><Relationship Id="rId6" Type="http://schemas.openxmlformats.org/officeDocument/2006/relationships/tags" Target="../tags/tag484.xml"/><Relationship Id="rId5" Type="http://schemas.openxmlformats.org/officeDocument/2006/relationships/tags" Target="../tags/tag483.xml"/><Relationship Id="rId4" Type="http://schemas.openxmlformats.org/officeDocument/2006/relationships/tags" Target="../tags/tag482.xml"/><Relationship Id="rId3" Type="http://schemas.openxmlformats.org/officeDocument/2006/relationships/tags" Target="../tags/tag481.xml"/><Relationship Id="rId2" Type="http://schemas.openxmlformats.org/officeDocument/2006/relationships/tags" Target="../tags/tag480.xml"/><Relationship Id="rId12" Type="http://schemas.openxmlformats.org/officeDocument/2006/relationships/slideLayout" Target="../slideLayouts/slideLayout6.xml"/><Relationship Id="rId11" Type="http://schemas.openxmlformats.org/officeDocument/2006/relationships/tags" Target="../tags/tag487.xml"/><Relationship Id="rId10" Type="http://schemas.openxmlformats.org/officeDocument/2006/relationships/image" Target="../media/image24.jpeg"/><Relationship Id="rId1" Type="http://schemas.openxmlformats.org/officeDocument/2006/relationships/tags" Target="../tags/tag479.xml"/></Relationships>
</file>

<file path=ppt/slides/_rels/slide13.xml.rels><?xml version="1.0" encoding="UTF-8" standalone="yes"?>
<Relationships xmlns="http://schemas.openxmlformats.org/package/2006/relationships"><Relationship Id="rId9" Type="http://schemas.openxmlformats.org/officeDocument/2006/relationships/tags" Target="../tags/tag495.xml"/><Relationship Id="rId8" Type="http://schemas.openxmlformats.org/officeDocument/2006/relationships/tags" Target="../tags/tag494.xml"/><Relationship Id="rId7" Type="http://schemas.openxmlformats.org/officeDocument/2006/relationships/image" Target="../media/image23.jpeg"/><Relationship Id="rId6" Type="http://schemas.openxmlformats.org/officeDocument/2006/relationships/tags" Target="../tags/tag493.xml"/><Relationship Id="rId5" Type="http://schemas.openxmlformats.org/officeDocument/2006/relationships/tags" Target="../tags/tag492.xml"/><Relationship Id="rId4" Type="http://schemas.openxmlformats.org/officeDocument/2006/relationships/tags" Target="../tags/tag491.xml"/><Relationship Id="rId3" Type="http://schemas.openxmlformats.org/officeDocument/2006/relationships/tags" Target="../tags/tag490.xml"/><Relationship Id="rId2" Type="http://schemas.openxmlformats.org/officeDocument/2006/relationships/tags" Target="../tags/tag489.xml"/><Relationship Id="rId12" Type="http://schemas.openxmlformats.org/officeDocument/2006/relationships/slideLayout" Target="../slideLayouts/slideLayout6.xml"/><Relationship Id="rId11" Type="http://schemas.openxmlformats.org/officeDocument/2006/relationships/tags" Target="../tags/tag496.xml"/><Relationship Id="rId10" Type="http://schemas.openxmlformats.org/officeDocument/2006/relationships/image" Target="../media/image24.jpeg"/><Relationship Id="rId1" Type="http://schemas.openxmlformats.org/officeDocument/2006/relationships/tags" Target="../tags/tag488.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497.xml"/></Relationships>
</file>

<file path=ppt/slides/_rels/slide15.xml.rels><?xml version="1.0" encoding="UTF-8" standalone="yes"?>
<Relationships xmlns="http://schemas.openxmlformats.org/package/2006/relationships"><Relationship Id="rId9" Type="http://schemas.openxmlformats.org/officeDocument/2006/relationships/tags" Target="../tags/tag506.xml"/><Relationship Id="rId8" Type="http://schemas.openxmlformats.org/officeDocument/2006/relationships/tags" Target="../tags/tag505.xml"/><Relationship Id="rId7" Type="http://schemas.openxmlformats.org/officeDocument/2006/relationships/tags" Target="../tags/tag504.xml"/><Relationship Id="rId6" Type="http://schemas.openxmlformats.org/officeDocument/2006/relationships/tags" Target="../tags/tag503.xml"/><Relationship Id="rId5" Type="http://schemas.openxmlformats.org/officeDocument/2006/relationships/tags" Target="../tags/tag502.xml"/><Relationship Id="rId4" Type="http://schemas.openxmlformats.org/officeDocument/2006/relationships/tags" Target="../tags/tag501.xml"/><Relationship Id="rId3" Type="http://schemas.openxmlformats.org/officeDocument/2006/relationships/tags" Target="../tags/tag500.xml"/><Relationship Id="rId2" Type="http://schemas.openxmlformats.org/officeDocument/2006/relationships/tags" Target="../tags/tag499.xml"/><Relationship Id="rId12" Type="http://schemas.openxmlformats.org/officeDocument/2006/relationships/slideLayout" Target="../slideLayouts/slideLayout6.xml"/><Relationship Id="rId11" Type="http://schemas.openxmlformats.org/officeDocument/2006/relationships/tags" Target="../tags/tag508.xml"/><Relationship Id="rId10" Type="http://schemas.openxmlformats.org/officeDocument/2006/relationships/tags" Target="../tags/tag507.xml"/><Relationship Id="rId1" Type="http://schemas.openxmlformats.org/officeDocument/2006/relationships/tags" Target="../tags/tag498.xml"/></Relationships>
</file>

<file path=ppt/slides/_rels/slide16.xml.rels><?xml version="1.0" encoding="UTF-8" standalone="yes"?>
<Relationships xmlns="http://schemas.openxmlformats.org/package/2006/relationships"><Relationship Id="rId9" Type="http://schemas.openxmlformats.org/officeDocument/2006/relationships/tags" Target="../tags/tag517.xml"/><Relationship Id="rId8" Type="http://schemas.openxmlformats.org/officeDocument/2006/relationships/tags" Target="../tags/tag516.xml"/><Relationship Id="rId7" Type="http://schemas.openxmlformats.org/officeDocument/2006/relationships/tags" Target="../tags/tag515.xml"/><Relationship Id="rId6" Type="http://schemas.openxmlformats.org/officeDocument/2006/relationships/tags" Target="../tags/tag514.xml"/><Relationship Id="rId5" Type="http://schemas.openxmlformats.org/officeDocument/2006/relationships/tags" Target="../tags/tag513.xml"/><Relationship Id="rId4" Type="http://schemas.openxmlformats.org/officeDocument/2006/relationships/tags" Target="../tags/tag512.xml"/><Relationship Id="rId30" Type="http://schemas.openxmlformats.org/officeDocument/2006/relationships/slideLayout" Target="../slideLayouts/slideLayout6.xml"/><Relationship Id="rId3" Type="http://schemas.openxmlformats.org/officeDocument/2006/relationships/tags" Target="../tags/tag511.xml"/><Relationship Id="rId29" Type="http://schemas.openxmlformats.org/officeDocument/2006/relationships/tags" Target="../tags/tag537.xml"/><Relationship Id="rId28" Type="http://schemas.openxmlformats.org/officeDocument/2006/relationships/tags" Target="../tags/tag536.xml"/><Relationship Id="rId27" Type="http://schemas.openxmlformats.org/officeDocument/2006/relationships/tags" Target="../tags/tag535.xml"/><Relationship Id="rId26" Type="http://schemas.openxmlformats.org/officeDocument/2006/relationships/tags" Target="../tags/tag534.xml"/><Relationship Id="rId25" Type="http://schemas.openxmlformats.org/officeDocument/2006/relationships/tags" Target="../tags/tag533.xml"/><Relationship Id="rId24" Type="http://schemas.openxmlformats.org/officeDocument/2006/relationships/tags" Target="../tags/tag532.xml"/><Relationship Id="rId23" Type="http://schemas.openxmlformats.org/officeDocument/2006/relationships/tags" Target="../tags/tag531.xml"/><Relationship Id="rId22" Type="http://schemas.openxmlformats.org/officeDocument/2006/relationships/tags" Target="../tags/tag530.xml"/><Relationship Id="rId21" Type="http://schemas.openxmlformats.org/officeDocument/2006/relationships/tags" Target="../tags/tag529.xml"/><Relationship Id="rId20" Type="http://schemas.openxmlformats.org/officeDocument/2006/relationships/tags" Target="../tags/tag528.xml"/><Relationship Id="rId2" Type="http://schemas.openxmlformats.org/officeDocument/2006/relationships/tags" Target="../tags/tag510.xml"/><Relationship Id="rId19" Type="http://schemas.openxmlformats.org/officeDocument/2006/relationships/tags" Target="../tags/tag527.xml"/><Relationship Id="rId18" Type="http://schemas.openxmlformats.org/officeDocument/2006/relationships/tags" Target="../tags/tag526.xml"/><Relationship Id="rId17" Type="http://schemas.openxmlformats.org/officeDocument/2006/relationships/tags" Target="../tags/tag525.xml"/><Relationship Id="rId16" Type="http://schemas.openxmlformats.org/officeDocument/2006/relationships/tags" Target="../tags/tag524.xml"/><Relationship Id="rId15" Type="http://schemas.openxmlformats.org/officeDocument/2006/relationships/tags" Target="../tags/tag523.xml"/><Relationship Id="rId14" Type="http://schemas.openxmlformats.org/officeDocument/2006/relationships/tags" Target="../tags/tag522.xml"/><Relationship Id="rId13" Type="http://schemas.openxmlformats.org/officeDocument/2006/relationships/tags" Target="../tags/tag521.xml"/><Relationship Id="rId12" Type="http://schemas.openxmlformats.org/officeDocument/2006/relationships/tags" Target="../tags/tag520.xml"/><Relationship Id="rId11" Type="http://schemas.openxmlformats.org/officeDocument/2006/relationships/tags" Target="../tags/tag519.xml"/><Relationship Id="rId10" Type="http://schemas.openxmlformats.org/officeDocument/2006/relationships/tags" Target="../tags/tag518.xml"/><Relationship Id="rId1" Type="http://schemas.openxmlformats.org/officeDocument/2006/relationships/tags" Target="../tags/tag509.xml"/></Relationships>
</file>

<file path=ppt/slides/_rels/slide17.xml.rels><?xml version="1.0" encoding="UTF-8" standalone="yes"?>
<Relationships xmlns="http://schemas.openxmlformats.org/package/2006/relationships"><Relationship Id="rId9" Type="http://schemas.openxmlformats.org/officeDocument/2006/relationships/tags" Target="../tags/tag546.xml"/><Relationship Id="rId8" Type="http://schemas.openxmlformats.org/officeDocument/2006/relationships/tags" Target="../tags/tag545.xml"/><Relationship Id="rId7" Type="http://schemas.openxmlformats.org/officeDocument/2006/relationships/tags" Target="../tags/tag544.xml"/><Relationship Id="rId6" Type="http://schemas.openxmlformats.org/officeDocument/2006/relationships/tags" Target="../tags/tag543.xml"/><Relationship Id="rId5" Type="http://schemas.openxmlformats.org/officeDocument/2006/relationships/tags" Target="../tags/tag542.xml"/><Relationship Id="rId4" Type="http://schemas.openxmlformats.org/officeDocument/2006/relationships/tags" Target="../tags/tag541.xml"/><Relationship Id="rId38" Type="http://schemas.openxmlformats.org/officeDocument/2006/relationships/slideLayout" Target="../slideLayouts/slideLayout6.xml"/><Relationship Id="rId37" Type="http://schemas.openxmlformats.org/officeDocument/2006/relationships/tags" Target="../tags/tag574.xml"/><Relationship Id="rId36" Type="http://schemas.openxmlformats.org/officeDocument/2006/relationships/tags" Target="../tags/tag573.xml"/><Relationship Id="rId35" Type="http://schemas.openxmlformats.org/officeDocument/2006/relationships/tags" Target="../tags/tag572.xml"/><Relationship Id="rId34" Type="http://schemas.openxmlformats.org/officeDocument/2006/relationships/tags" Target="../tags/tag571.xml"/><Relationship Id="rId33" Type="http://schemas.openxmlformats.org/officeDocument/2006/relationships/tags" Target="../tags/tag570.xml"/><Relationship Id="rId32" Type="http://schemas.openxmlformats.org/officeDocument/2006/relationships/tags" Target="../tags/tag569.xml"/><Relationship Id="rId31" Type="http://schemas.openxmlformats.org/officeDocument/2006/relationships/tags" Target="../tags/tag568.xml"/><Relationship Id="rId30" Type="http://schemas.openxmlformats.org/officeDocument/2006/relationships/tags" Target="../tags/tag567.xml"/><Relationship Id="rId3" Type="http://schemas.openxmlformats.org/officeDocument/2006/relationships/tags" Target="../tags/tag540.xml"/><Relationship Id="rId29" Type="http://schemas.openxmlformats.org/officeDocument/2006/relationships/tags" Target="../tags/tag566.xml"/><Relationship Id="rId28" Type="http://schemas.openxmlformats.org/officeDocument/2006/relationships/tags" Target="../tags/tag565.xml"/><Relationship Id="rId27" Type="http://schemas.openxmlformats.org/officeDocument/2006/relationships/tags" Target="../tags/tag564.xml"/><Relationship Id="rId26" Type="http://schemas.openxmlformats.org/officeDocument/2006/relationships/tags" Target="../tags/tag563.xml"/><Relationship Id="rId25" Type="http://schemas.openxmlformats.org/officeDocument/2006/relationships/tags" Target="../tags/tag562.xml"/><Relationship Id="rId24" Type="http://schemas.openxmlformats.org/officeDocument/2006/relationships/tags" Target="../tags/tag561.xml"/><Relationship Id="rId23" Type="http://schemas.openxmlformats.org/officeDocument/2006/relationships/tags" Target="../tags/tag560.xml"/><Relationship Id="rId22" Type="http://schemas.openxmlformats.org/officeDocument/2006/relationships/tags" Target="../tags/tag559.xml"/><Relationship Id="rId21" Type="http://schemas.openxmlformats.org/officeDocument/2006/relationships/tags" Target="../tags/tag558.xml"/><Relationship Id="rId20" Type="http://schemas.openxmlformats.org/officeDocument/2006/relationships/tags" Target="../tags/tag557.xml"/><Relationship Id="rId2" Type="http://schemas.openxmlformats.org/officeDocument/2006/relationships/tags" Target="../tags/tag539.xml"/><Relationship Id="rId19" Type="http://schemas.openxmlformats.org/officeDocument/2006/relationships/tags" Target="../tags/tag556.xml"/><Relationship Id="rId18" Type="http://schemas.openxmlformats.org/officeDocument/2006/relationships/tags" Target="../tags/tag555.xml"/><Relationship Id="rId17" Type="http://schemas.openxmlformats.org/officeDocument/2006/relationships/tags" Target="../tags/tag554.xml"/><Relationship Id="rId16" Type="http://schemas.openxmlformats.org/officeDocument/2006/relationships/tags" Target="../tags/tag553.xml"/><Relationship Id="rId15" Type="http://schemas.openxmlformats.org/officeDocument/2006/relationships/tags" Target="../tags/tag552.xml"/><Relationship Id="rId14" Type="http://schemas.openxmlformats.org/officeDocument/2006/relationships/tags" Target="../tags/tag551.xml"/><Relationship Id="rId13" Type="http://schemas.openxmlformats.org/officeDocument/2006/relationships/tags" Target="../tags/tag550.xml"/><Relationship Id="rId12" Type="http://schemas.openxmlformats.org/officeDocument/2006/relationships/tags" Target="../tags/tag549.xml"/><Relationship Id="rId11" Type="http://schemas.openxmlformats.org/officeDocument/2006/relationships/tags" Target="../tags/tag548.xml"/><Relationship Id="rId10" Type="http://schemas.openxmlformats.org/officeDocument/2006/relationships/tags" Target="../tags/tag547.xml"/><Relationship Id="rId1" Type="http://schemas.openxmlformats.org/officeDocument/2006/relationships/tags" Target="../tags/tag538.xml"/></Relationships>
</file>

<file path=ppt/slides/_rels/slide18.xml.rels><?xml version="1.0" encoding="UTF-8" standalone="yes"?>
<Relationships xmlns="http://schemas.openxmlformats.org/package/2006/relationships"><Relationship Id="rId9" Type="http://schemas.openxmlformats.org/officeDocument/2006/relationships/tags" Target="../tags/tag582.xml"/><Relationship Id="rId8" Type="http://schemas.openxmlformats.org/officeDocument/2006/relationships/tags" Target="../tags/tag581.xml"/><Relationship Id="rId7" Type="http://schemas.openxmlformats.org/officeDocument/2006/relationships/image" Target="../media/image23.jpeg"/><Relationship Id="rId6" Type="http://schemas.openxmlformats.org/officeDocument/2006/relationships/tags" Target="../tags/tag580.xml"/><Relationship Id="rId5" Type="http://schemas.openxmlformats.org/officeDocument/2006/relationships/tags" Target="../tags/tag579.xml"/><Relationship Id="rId4" Type="http://schemas.openxmlformats.org/officeDocument/2006/relationships/tags" Target="../tags/tag578.xml"/><Relationship Id="rId3" Type="http://schemas.openxmlformats.org/officeDocument/2006/relationships/tags" Target="../tags/tag577.xml"/><Relationship Id="rId2" Type="http://schemas.openxmlformats.org/officeDocument/2006/relationships/tags" Target="../tags/tag576.xml"/><Relationship Id="rId13" Type="http://schemas.openxmlformats.org/officeDocument/2006/relationships/slideLayout" Target="../slideLayouts/slideLayout6.xml"/><Relationship Id="rId12" Type="http://schemas.openxmlformats.org/officeDocument/2006/relationships/tags" Target="../tags/tag584.xml"/><Relationship Id="rId11" Type="http://schemas.openxmlformats.org/officeDocument/2006/relationships/tags" Target="../tags/tag583.xml"/><Relationship Id="rId10" Type="http://schemas.openxmlformats.org/officeDocument/2006/relationships/image" Target="../media/image24.jpeg"/><Relationship Id="rId1" Type="http://schemas.openxmlformats.org/officeDocument/2006/relationships/tags" Target="../tags/tag575.xml"/></Relationships>
</file>

<file path=ppt/slides/_rels/slide19.xml.rels><?xml version="1.0" encoding="UTF-8" standalone="yes"?>
<Relationships xmlns="http://schemas.openxmlformats.org/package/2006/relationships"><Relationship Id="rId9" Type="http://schemas.openxmlformats.org/officeDocument/2006/relationships/tags" Target="../tags/tag592.xml"/><Relationship Id="rId8" Type="http://schemas.openxmlformats.org/officeDocument/2006/relationships/tags" Target="../tags/tag591.xml"/><Relationship Id="rId7" Type="http://schemas.openxmlformats.org/officeDocument/2006/relationships/image" Target="../media/image23.jpeg"/><Relationship Id="rId6" Type="http://schemas.openxmlformats.org/officeDocument/2006/relationships/tags" Target="../tags/tag590.xml"/><Relationship Id="rId5" Type="http://schemas.openxmlformats.org/officeDocument/2006/relationships/tags" Target="../tags/tag589.xml"/><Relationship Id="rId4" Type="http://schemas.openxmlformats.org/officeDocument/2006/relationships/tags" Target="../tags/tag588.xml"/><Relationship Id="rId3" Type="http://schemas.openxmlformats.org/officeDocument/2006/relationships/tags" Target="../tags/tag587.xml"/><Relationship Id="rId2" Type="http://schemas.openxmlformats.org/officeDocument/2006/relationships/tags" Target="../tags/tag586.xml"/><Relationship Id="rId13" Type="http://schemas.openxmlformats.org/officeDocument/2006/relationships/slideLayout" Target="../slideLayouts/slideLayout6.xml"/><Relationship Id="rId12" Type="http://schemas.openxmlformats.org/officeDocument/2006/relationships/tags" Target="../tags/tag594.xml"/><Relationship Id="rId11" Type="http://schemas.openxmlformats.org/officeDocument/2006/relationships/tags" Target="../tags/tag593.xml"/><Relationship Id="rId10" Type="http://schemas.openxmlformats.org/officeDocument/2006/relationships/image" Target="../media/image24.jpeg"/><Relationship Id="rId1" Type="http://schemas.openxmlformats.org/officeDocument/2006/relationships/tags" Target="../tags/tag585.xml"/></Relationships>
</file>

<file path=ppt/slides/_rels/slide2.xml.rels><?xml version="1.0" encoding="UTF-8" standalone="yes"?>
<Relationships xmlns="http://schemas.openxmlformats.org/package/2006/relationships"><Relationship Id="rId9" Type="http://schemas.openxmlformats.org/officeDocument/2006/relationships/tags" Target="../tags/tag381.xml"/><Relationship Id="rId8" Type="http://schemas.openxmlformats.org/officeDocument/2006/relationships/tags" Target="../tags/tag380.xml"/><Relationship Id="rId7" Type="http://schemas.openxmlformats.org/officeDocument/2006/relationships/tags" Target="../tags/tag379.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 Id="rId30" Type="http://schemas.openxmlformats.org/officeDocument/2006/relationships/notesSlide" Target="../notesSlides/notesSlide2.xml"/><Relationship Id="rId3" Type="http://schemas.openxmlformats.org/officeDocument/2006/relationships/tags" Target="../tags/tag375.xml"/><Relationship Id="rId29" Type="http://schemas.openxmlformats.org/officeDocument/2006/relationships/slideLayout" Target="../slideLayouts/slideLayout18.xml"/><Relationship Id="rId28" Type="http://schemas.openxmlformats.org/officeDocument/2006/relationships/tags" Target="../tags/tag400.xml"/><Relationship Id="rId27" Type="http://schemas.openxmlformats.org/officeDocument/2006/relationships/tags" Target="../tags/tag399.xml"/><Relationship Id="rId26" Type="http://schemas.openxmlformats.org/officeDocument/2006/relationships/tags" Target="../tags/tag398.xml"/><Relationship Id="rId25" Type="http://schemas.openxmlformats.org/officeDocument/2006/relationships/tags" Target="../tags/tag397.xml"/><Relationship Id="rId24" Type="http://schemas.openxmlformats.org/officeDocument/2006/relationships/tags" Target="../tags/tag396.xml"/><Relationship Id="rId23" Type="http://schemas.openxmlformats.org/officeDocument/2006/relationships/tags" Target="../tags/tag395.xml"/><Relationship Id="rId22" Type="http://schemas.openxmlformats.org/officeDocument/2006/relationships/tags" Target="../tags/tag394.xml"/><Relationship Id="rId21" Type="http://schemas.openxmlformats.org/officeDocument/2006/relationships/tags" Target="../tags/tag393.xml"/><Relationship Id="rId20" Type="http://schemas.openxmlformats.org/officeDocument/2006/relationships/tags" Target="../tags/tag392.xml"/><Relationship Id="rId2" Type="http://schemas.openxmlformats.org/officeDocument/2006/relationships/tags" Target="../tags/tag374.xml"/><Relationship Id="rId19" Type="http://schemas.openxmlformats.org/officeDocument/2006/relationships/tags" Target="../tags/tag391.xml"/><Relationship Id="rId18" Type="http://schemas.openxmlformats.org/officeDocument/2006/relationships/tags" Target="../tags/tag390.xml"/><Relationship Id="rId17" Type="http://schemas.openxmlformats.org/officeDocument/2006/relationships/tags" Target="../tags/tag389.xml"/><Relationship Id="rId16" Type="http://schemas.openxmlformats.org/officeDocument/2006/relationships/tags" Target="../tags/tag388.xml"/><Relationship Id="rId15" Type="http://schemas.openxmlformats.org/officeDocument/2006/relationships/tags" Target="../tags/tag387.xml"/><Relationship Id="rId14" Type="http://schemas.openxmlformats.org/officeDocument/2006/relationships/tags" Target="../tags/tag386.xml"/><Relationship Id="rId13" Type="http://schemas.openxmlformats.org/officeDocument/2006/relationships/tags" Target="../tags/tag385.xml"/><Relationship Id="rId12" Type="http://schemas.openxmlformats.org/officeDocument/2006/relationships/tags" Target="../tags/tag384.xml"/><Relationship Id="rId11" Type="http://schemas.openxmlformats.org/officeDocument/2006/relationships/tags" Target="../tags/tag383.xml"/><Relationship Id="rId10" Type="http://schemas.openxmlformats.org/officeDocument/2006/relationships/tags" Target="../tags/tag382.xml"/><Relationship Id="rId1" Type="http://schemas.openxmlformats.org/officeDocument/2006/relationships/tags" Target="../tags/tag373.xml"/></Relationships>
</file>

<file path=ppt/slides/_rels/slide20.xml.rels><?xml version="1.0" encoding="UTF-8" standalone="yes"?>
<Relationships xmlns="http://schemas.openxmlformats.org/package/2006/relationships"><Relationship Id="rId9" Type="http://schemas.openxmlformats.org/officeDocument/2006/relationships/tags" Target="../tags/tag603.xml"/><Relationship Id="rId8" Type="http://schemas.openxmlformats.org/officeDocument/2006/relationships/tags" Target="../tags/tag602.xml"/><Relationship Id="rId7" Type="http://schemas.openxmlformats.org/officeDocument/2006/relationships/tags" Target="../tags/tag601.xml"/><Relationship Id="rId6" Type="http://schemas.openxmlformats.org/officeDocument/2006/relationships/tags" Target="../tags/tag600.xml"/><Relationship Id="rId5" Type="http://schemas.openxmlformats.org/officeDocument/2006/relationships/tags" Target="../tags/tag599.xml"/><Relationship Id="rId4" Type="http://schemas.openxmlformats.org/officeDocument/2006/relationships/tags" Target="../tags/tag598.xml"/><Relationship Id="rId3" Type="http://schemas.openxmlformats.org/officeDocument/2006/relationships/tags" Target="../tags/tag597.xml"/><Relationship Id="rId2" Type="http://schemas.openxmlformats.org/officeDocument/2006/relationships/tags" Target="../tags/tag596.xml"/><Relationship Id="rId12" Type="http://schemas.openxmlformats.org/officeDocument/2006/relationships/slideLayout" Target="../slideLayouts/slideLayout6.xml"/><Relationship Id="rId11" Type="http://schemas.openxmlformats.org/officeDocument/2006/relationships/tags" Target="../tags/tag605.xml"/><Relationship Id="rId10" Type="http://schemas.openxmlformats.org/officeDocument/2006/relationships/tags" Target="../tags/tag604.xml"/><Relationship Id="rId1" Type="http://schemas.openxmlformats.org/officeDocument/2006/relationships/tags" Target="../tags/tag59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606.xml"/></Relationships>
</file>

<file path=ppt/slides/_rels/slide22.xml.rels><?xml version="1.0" encoding="UTF-8" standalone="yes"?>
<Relationships xmlns="http://schemas.openxmlformats.org/package/2006/relationships"><Relationship Id="rId9" Type="http://schemas.openxmlformats.org/officeDocument/2006/relationships/tags" Target="../tags/tag615.xml"/><Relationship Id="rId8" Type="http://schemas.openxmlformats.org/officeDocument/2006/relationships/tags" Target="../tags/tag614.xml"/><Relationship Id="rId7" Type="http://schemas.openxmlformats.org/officeDocument/2006/relationships/tags" Target="../tags/tag613.xml"/><Relationship Id="rId6" Type="http://schemas.openxmlformats.org/officeDocument/2006/relationships/tags" Target="../tags/tag612.xml"/><Relationship Id="rId5" Type="http://schemas.openxmlformats.org/officeDocument/2006/relationships/tags" Target="../tags/tag611.xml"/><Relationship Id="rId4" Type="http://schemas.openxmlformats.org/officeDocument/2006/relationships/tags" Target="../tags/tag610.xml"/><Relationship Id="rId3" Type="http://schemas.openxmlformats.org/officeDocument/2006/relationships/tags" Target="../tags/tag609.xml"/><Relationship Id="rId2" Type="http://schemas.openxmlformats.org/officeDocument/2006/relationships/tags" Target="../tags/tag608.xml"/><Relationship Id="rId12" Type="http://schemas.openxmlformats.org/officeDocument/2006/relationships/slideLayout" Target="../slideLayouts/slideLayout6.xml"/><Relationship Id="rId11" Type="http://schemas.openxmlformats.org/officeDocument/2006/relationships/tags" Target="../tags/tag617.xml"/><Relationship Id="rId10" Type="http://schemas.openxmlformats.org/officeDocument/2006/relationships/tags" Target="../tags/tag616.xml"/><Relationship Id="rId1" Type="http://schemas.openxmlformats.org/officeDocument/2006/relationships/tags" Target="../tags/tag607.xml"/></Relationships>
</file>

<file path=ppt/slides/_rels/slide23.xml.rels><?xml version="1.0" encoding="UTF-8" standalone="yes"?>
<Relationships xmlns="http://schemas.openxmlformats.org/package/2006/relationships"><Relationship Id="rId9" Type="http://schemas.openxmlformats.org/officeDocument/2006/relationships/tags" Target="../tags/tag626.xml"/><Relationship Id="rId8" Type="http://schemas.openxmlformats.org/officeDocument/2006/relationships/tags" Target="../tags/tag625.xml"/><Relationship Id="rId7" Type="http://schemas.openxmlformats.org/officeDocument/2006/relationships/tags" Target="../tags/tag624.xml"/><Relationship Id="rId6" Type="http://schemas.openxmlformats.org/officeDocument/2006/relationships/tags" Target="../tags/tag623.xml"/><Relationship Id="rId5" Type="http://schemas.openxmlformats.org/officeDocument/2006/relationships/tags" Target="../tags/tag622.xml"/><Relationship Id="rId4" Type="http://schemas.openxmlformats.org/officeDocument/2006/relationships/tags" Target="../tags/tag621.xml"/><Relationship Id="rId35" Type="http://schemas.openxmlformats.org/officeDocument/2006/relationships/slideLayout" Target="../slideLayouts/slideLayout6.xml"/><Relationship Id="rId34" Type="http://schemas.openxmlformats.org/officeDocument/2006/relationships/tags" Target="../tags/tag651.xml"/><Relationship Id="rId33" Type="http://schemas.openxmlformats.org/officeDocument/2006/relationships/tags" Target="../tags/tag650.xml"/><Relationship Id="rId32" Type="http://schemas.openxmlformats.org/officeDocument/2006/relationships/tags" Target="../tags/tag649.xml"/><Relationship Id="rId31" Type="http://schemas.openxmlformats.org/officeDocument/2006/relationships/tags" Target="../tags/tag648.xml"/><Relationship Id="rId30" Type="http://schemas.openxmlformats.org/officeDocument/2006/relationships/tags" Target="../tags/tag647.xml"/><Relationship Id="rId3" Type="http://schemas.openxmlformats.org/officeDocument/2006/relationships/tags" Target="../tags/tag620.xml"/><Relationship Id="rId29" Type="http://schemas.openxmlformats.org/officeDocument/2006/relationships/tags" Target="../tags/tag646.xml"/><Relationship Id="rId28" Type="http://schemas.openxmlformats.org/officeDocument/2006/relationships/tags" Target="../tags/tag645.xml"/><Relationship Id="rId27" Type="http://schemas.openxmlformats.org/officeDocument/2006/relationships/tags" Target="../tags/tag644.xml"/><Relationship Id="rId26" Type="http://schemas.openxmlformats.org/officeDocument/2006/relationships/tags" Target="../tags/tag643.xml"/><Relationship Id="rId25" Type="http://schemas.openxmlformats.org/officeDocument/2006/relationships/tags" Target="../tags/tag642.xml"/><Relationship Id="rId24" Type="http://schemas.openxmlformats.org/officeDocument/2006/relationships/tags" Target="../tags/tag641.xml"/><Relationship Id="rId23" Type="http://schemas.openxmlformats.org/officeDocument/2006/relationships/tags" Target="../tags/tag640.xml"/><Relationship Id="rId22" Type="http://schemas.openxmlformats.org/officeDocument/2006/relationships/tags" Target="../tags/tag639.xml"/><Relationship Id="rId21" Type="http://schemas.openxmlformats.org/officeDocument/2006/relationships/tags" Target="../tags/tag638.xml"/><Relationship Id="rId20" Type="http://schemas.openxmlformats.org/officeDocument/2006/relationships/tags" Target="../tags/tag637.xml"/><Relationship Id="rId2" Type="http://schemas.openxmlformats.org/officeDocument/2006/relationships/tags" Target="../tags/tag619.xml"/><Relationship Id="rId19" Type="http://schemas.openxmlformats.org/officeDocument/2006/relationships/tags" Target="../tags/tag636.xml"/><Relationship Id="rId18" Type="http://schemas.openxmlformats.org/officeDocument/2006/relationships/tags" Target="../tags/tag635.xml"/><Relationship Id="rId17" Type="http://schemas.openxmlformats.org/officeDocument/2006/relationships/tags" Target="../tags/tag634.xml"/><Relationship Id="rId16" Type="http://schemas.openxmlformats.org/officeDocument/2006/relationships/tags" Target="../tags/tag633.xml"/><Relationship Id="rId15" Type="http://schemas.openxmlformats.org/officeDocument/2006/relationships/tags" Target="../tags/tag632.xml"/><Relationship Id="rId14" Type="http://schemas.openxmlformats.org/officeDocument/2006/relationships/tags" Target="../tags/tag631.xml"/><Relationship Id="rId13" Type="http://schemas.openxmlformats.org/officeDocument/2006/relationships/tags" Target="../tags/tag630.xml"/><Relationship Id="rId12" Type="http://schemas.openxmlformats.org/officeDocument/2006/relationships/tags" Target="../tags/tag629.xml"/><Relationship Id="rId11" Type="http://schemas.openxmlformats.org/officeDocument/2006/relationships/tags" Target="../tags/tag628.xml"/><Relationship Id="rId10" Type="http://schemas.openxmlformats.org/officeDocument/2006/relationships/tags" Target="../tags/tag627.xml"/><Relationship Id="rId1" Type="http://schemas.openxmlformats.org/officeDocument/2006/relationships/tags" Target="../tags/tag618.xml"/></Relationships>
</file>

<file path=ppt/slides/_rels/slide24.xml.rels><?xml version="1.0" encoding="UTF-8" standalone="yes"?>
<Relationships xmlns="http://schemas.openxmlformats.org/package/2006/relationships"><Relationship Id="rId9" Type="http://schemas.openxmlformats.org/officeDocument/2006/relationships/tags" Target="../tags/tag660.xml"/><Relationship Id="rId8" Type="http://schemas.openxmlformats.org/officeDocument/2006/relationships/tags" Target="../tags/tag659.xml"/><Relationship Id="rId7" Type="http://schemas.openxmlformats.org/officeDocument/2006/relationships/tags" Target="../tags/tag658.xml"/><Relationship Id="rId6" Type="http://schemas.openxmlformats.org/officeDocument/2006/relationships/tags" Target="../tags/tag657.xml"/><Relationship Id="rId5" Type="http://schemas.openxmlformats.org/officeDocument/2006/relationships/tags" Target="../tags/tag656.xml"/><Relationship Id="rId4" Type="http://schemas.openxmlformats.org/officeDocument/2006/relationships/tags" Target="../tags/tag655.xml"/><Relationship Id="rId3" Type="http://schemas.openxmlformats.org/officeDocument/2006/relationships/tags" Target="../tags/tag654.xml"/><Relationship Id="rId2" Type="http://schemas.openxmlformats.org/officeDocument/2006/relationships/tags" Target="../tags/tag653.xml"/><Relationship Id="rId13" Type="http://schemas.openxmlformats.org/officeDocument/2006/relationships/slideLayout" Target="../slideLayouts/slideLayout6.xml"/><Relationship Id="rId12" Type="http://schemas.openxmlformats.org/officeDocument/2006/relationships/tags" Target="../tags/tag663.xml"/><Relationship Id="rId11" Type="http://schemas.openxmlformats.org/officeDocument/2006/relationships/tags" Target="../tags/tag662.xml"/><Relationship Id="rId10" Type="http://schemas.openxmlformats.org/officeDocument/2006/relationships/tags" Target="../tags/tag661.xml"/><Relationship Id="rId1" Type="http://schemas.openxmlformats.org/officeDocument/2006/relationships/tags" Target="../tags/tag652.xml"/></Relationships>
</file>

<file path=ppt/slides/_rels/slide25.xml.rels><?xml version="1.0" encoding="UTF-8" standalone="yes"?>
<Relationships xmlns="http://schemas.openxmlformats.org/package/2006/relationships"><Relationship Id="rId9" Type="http://schemas.openxmlformats.org/officeDocument/2006/relationships/tags" Target="../tags/tag672.xml"/><Relationship Id="rId8" Type="http://schemas.openxmlformats.org/officeDocument/2006/relationships/tags" Target="../tags/tag671.xml"/><Relationship Id="rId7" Type="http://schemas.openxmlformats.org/officeDocument/2006/relationships/tags" Target="../tags/tag670.xml"/><Relationship Id="rId6" Type="http://schemas.openxmlformats.org/officeDocument/2006/relationships/tags" Target="../tags/tag669.xml"/><Relationship Id="rId5" Type="http://schemas.openxmlformats.org/officeDocument/2006/relationships/tags" Target="../tags/tag668.xml"/><Relationship Id="rId4" Type="http://schemas.openxmlformats.org/officeDocument/2006/relationships/tags" Target="../tags/tag667.xml"/><Relationship Id="rId32" Type="http://schemas.openxmlformats.org/officeDocument/2006/relationships/slideLayout" Target="../slideLayouts/slideLayout7.xml"/><Relationship Id="rId31" Type="http://schemas.openxmlformats.org/officeDocument/2006/relationships/tags" Target="../tags/tag694.xml"/><Relationship Id="rId30" Type="http://schemas.openxmlformats.org/officeDocument/2006/relationships/tags" Target="../tags/tag693.xml"/><Relationship Id="rId3" Type="http://schemas.openxmlformats.org/officeDocument/2006/relationships/tags" Target="../tags/tag666.xml"/><Relationship Id="rId29" Type="http://schemas.openxmlformats.org/officeDocument/2006/relationships/tags" Target="../tags/tag692.xml"/><Relationship Id="rId28" Type="http://schemas.openxmlformats.org/officeDocument/2006/relationships/tags" Target="../tags/tag691.xml"/><Relationship Id="rId27" Type="http://schemas.openxmlformats.org/officeDocument/2006/relationships/tags" Target="../tags/tag690.xml"/><Relationship Id="rId26" Type="http://schemas.openxmlformats.org/officeDocument/2006/relationships/tags" Target="../tags/tag689.xml"/><Relationship Id="rId25" Type="http://schemas.openxmlformats.org/officeDocument/2006/relationships/tags" Target="../tags/tag688.xml"/><Relationship Id="rId24" Type="http://schemas.openxmlformats.org/officeDocument/2006/relationships/tags" Target="../tags/tag687.xml"/><Relationship Id="rId23" Type="http://schemas.openxmlformats.org/officeDocument/2006/relationships/tags" Target="../tags/tag686.xml"/><Relationship Id="rId22" Type="http://schemas.openxmlformats.org/officeDocument/2006/relationships/tags" Target="../tags/tag685.xml"/><Relationship Id="rId21" Type="http://schemas.openxmlformats.org/officeDocument/2006/relationships/tags" Target="../tags/tag684.xml"/><Relationship Id="rId20" Type="http://schemas.openxmlformats.org/officeDocument/2006/relationships/tags" Target="../tags/tag683.xml"/><Relationship Id="rId2" Type="http://schemas.openxmlformats.org/officeDocument/2006/relationships/tags" Target="../tags/tag665.xml"/><Relationship Id="rId19" Type="http://schemas.openxmlformats.org/officeDocument/2006/relationships/tags" Target="../tags/tag682.xml"/><Relationship Id="rId18" Type="http://schemas.openxmlformats.org/officeDocument/2006/relationships/tags" Target="../tags/tag681.xml"/><Relationship Id="rId17" Type="http://schemas.openxmlformats.org/officeDocument/2006/relationships/tags" Target="../tags/tag680.xml"/><Relationship Id="rId16" Type="http://schemas.openxmlformats.org/officeDocument/2006/relationships/tags" Target="../tags/tag679.xml"/><Relationship Id="rId15" Type="http://schemas.openxmlformats.org/officeDocument/2006/relationships/tags" Target="../tags/tag678.xml"/><Relationship Id="rId14" Type="http://schemas.openxmlformats.org/officeDocument/2006/relationships/tags" Target="../tags/tag677.xml"/><Relationship Id="rId13" Type="http://schemas.openxmlformats.org/officeDocument/2006/relationships/tags" Target="../tags/tag676.xml"/><Relationship Id="rId12" Type="http://schemas.openxmlformats.org/officeDocument/2006/relationships/tags" Target="../tags/tag675.xml"/><Relationship Id="rId11" Type="http://schemas.openxmlformats.org/officeDocument/2006/relationships/tags" Target="../tags/tag674.xml"/><Relationship Id="rId10" Type="http://schemas.openxmlformats.org/officeDocument/2006/relationships/tags" Target="../tags/tag673.xml"/><Relationship Id="rId1" Type="http://schemas.openxmlformats.org/officeDocument/2006/relationships/tags" Target="../tags/tag664.xml"/></Relationships>
</file>

<file path=ppt/slides/_rels/slide26.xml.rels><?xml version="1.0" encoding="UTF-8" standalone="yes"?>
<Relationships xmlns="http://schemas.openxmlformats.org/package/2006/relationships"><Relationship Id="rId9" Type="http://schemas.openxmlformats.org/officeDocument/2006/relationships/tags" Target="../tags/tag702.xml"/><Relationship Id="rId8" Type="http://schemas.openxmlformats.org/officeDocument/2006/relationships/tags" Target="../tags/tag701.xml"/><Relationship Id="rId7" Type="http://schemas.openxmlformats.org/officeDocument/2006/relationships/image" Target="../media/image23.jpeg"/><Relationship Id="rId6" Type="http://schemas.openxmlformats.org/officeDocument/2006/relationships/tags" Target="../tags/tag700.xml"/><Relationship Id="rId5" Type="http://schemas.openxmlformats.org/officeDocument/2006/relationships/tags" Target="../tags/tag699.xml"/><Relationship Id="rId4" Type="http://schemas.openxmlformats.org/officeDocument/2006/relationships/tags" Target="../tags/tag698.xml"/><Relationship Id="rId3" Type="http://schemas.openxmlformats.org/officeDocument/2006/relationships/tags" Target="../tags/tag697.xml"/><Relationship Id="rId2" Type="http://schemas.openxmlformats.org/officeDocument/2006/relationships/tags" Target="../tags/tag696.xml"/><Relationship Id="rId13" Type="http://schemas.openxmlformats.org/officeDocument/2006/relationships/slideLayout" Target="../slideLayouts/slideLayout6.xml"/><Relationship Id="rId12" Type="http://schemas.openxmlformats.org/officeDocument/2006/relationships/tags" Target="../tags/tag704.xml"/><Relationship Id="rId11" Type="http://schemas.openxmlformats.org/officeDocument/2006/relationships/tags" Target="../tags/tag703.xml"/><Relationship Id="rId10" Type="http://schemas.openxmlformats.org/officeDocument/2006/relationships/image" Target="../media/image24.jpeg"/><Relationship Id="rId1" Type="http://schemas.openxmlformats.org/officeDocument/2006/relationships/tags" Target="../tags/tag695.xml"/></Relationships>
</file>

<file path=ppt/slides/_rels/slide27.xml.rels><?xml version="1.0" encoding="UTF-8" standalone="yes"?>
<Relationships xmlns="http://schemas.openxmlformats.org/package/2006/relationships"><Relationship Id="rId9" Type="http://schemas.openxmlformats.org/officeDocument/2006/relationships/tags" Target="../tags/tag713.xml"/><Relationship Id="rId8" Type="http://schemas.openxmlformats.org/officeDocument/2006/relationships/tags" Target="../tags/tag712.xml"/><Relationship Id="rId7" Type="http://schemas.openxmlformats.org/officeDocument/2006/relationships/tags" Target="../tags/tag711.xml"/><Relationship Id="rId6" Type="http://schemas.openxmlformats.org/officeDocument/2006/relationships/tags" Target="../tags/tag710.xml"/><Relationship Id="rId5" Type="http://schemas.openxmlformats.org/officeDocument/2006/relationships/tags" Target="../tags/tag709.xml"/><Relationship Id="rId4" Type="http://schemas.openxmlformats.org/officeDocument/2006/relationships/tags" Target="../tags/tag708.xml"/><Relationship Id="rId3" Type="http://schemas.openxmlformats.org/officeDocument/2006/relationships/tags" Target="../tags/tag707.xml"/><Relationship Id="rId2" Type="http://schemas.openxmlformats.org/officeDocument/2006/relationships/tags" Target="../tags/tag706.xml"/><Relationship Id="rId12" Type="http://schemas.openxmlformats.org/officeDocument/2006/relationships/slideLayout" Target="../slideLayouts/slideLayout52.xml"/><Relationship Id="rId11" Type="http://schemas.openxmlformats.org/officeDocument/2006/relationships/tags" Target="../tags/tag714.xml"/><Relationship Id="rId10" Type="http://schemas.openxmlformats.org/officeDocument/2006/relationships/image" Target="../media/image25.png"/><Relationship Id="rId1" Type="http://schemas.openxmlformats.org/officeDocument/2006/relationships/tags" Target="../tags/tag705.xml"/></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1.xml"/><Relationship Id="rId2" Type="http://schemas.openxmlformats.org/officeDocument/2006/relationships/tags" Target="../tags/tag716.xml"/><Relationship Id="rId1" Type="http://schemas.openxmlformats.org/officeDocument/2006/relationships/tags" Target="../tags/tag715.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3.xml"/><Relationship Id="rId2" Type="http://schemas.openxmlformats.org/officeDocument/2006/relationships/tags" Target="../tags/tag402.xml"/><Relationship Id="rId1" Type="http://schemas.openxmlformats.org/officeDocument/2006/relationships/tags" Target="../tags/tag401.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42.xml"/><Relationship Id="rId7" Type="http://schemas.openxmlformats.org/officeDocument/2006/relationships/tags" Target="../tags/tag411.xml"/><Relationship Id="rId6" Type="http://schemas.openxmlformats.org/officeDocument/2006/relationships/tags" Target="../tags/tag410.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9.xml"/><Relationship Id="rId2" Type="http://schemas.openxmlformats.org/officeDocument/2006/relationships/tags" Target="../tags/tag408.xml"/><Relationship Id="rId1" Type="http://schemas.openxmlformats.org/officeDocument/2006/relationships/tags" Target="../tags/tag40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9.xml"/><Relationship Id="rId1" Type="http://schemas.openxmlformats.org/officeDocument/2006/relationships/tags" Target="../tags/tag412.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52.xml"/><Relationship Id="rId4" Type="http://schemas.openxmlformats.org/officeDocument/2006/relationships/tags" Target="../tags/tag415.xml"/><Relationship Id="rId3" Type="http://schemas.openxmlformats.org/officeDocument/2006/relationships/image" Target="../media/image20.png"/><Relationship Id="rId2" Type="http://schemas.openxmlformats.org/officeDocument/2006/relationships/tags" Target="../tags/tag414.xml"/><Relationship Id="rId1" Type="http://schemas.openxmlformats.org/officeDocument/2006/relationships/tags" Target="../tags/tag413.xml"/></Relationships>
</file>

<file path=ppt/slides/_rels/slide7.xml.rels><?xml version="1.0" encoding="UTF-8" standalone="yes"?>
<Relationships xmlns="http://schemas.openxmlformats.org/package/2006/relationships"><Relationship Id="rId9" Type="http://schemas.openxmlformats.org/officeDocument/2006/relationships/tags" Target="../tags/tag424.xml"/><Relationship Id="rId8" Type="http://schemas.openxmlformats.org/officeDocument/2006/relationships/tags" Target="../tags/tag423.xml"/><Relationship Id="rId7" Type="http://schemas.openxmlformats.org/officeDocument/2006/relationships/tags" Target="../tags/tag422.xml"/><Relationship Id="rId6" Type="http://schemas.openxmlformats.org/officeDocument/2006/relationships/tags" Target="../tags/tag421.xml"/><Relationship Id="rId5" Type="http://schemas.openxmlformats.org/officeDocument/2006/relationships/tags" Target="../tags/tag420.xml"/><Relationship Id="rId4" Type="http://schemas.openxmlformats.org/officeDocument/2006/relationships/tags" Target="../tags/tag419.xml"/><Relationship Id="rId3" Type="http://schemas.openxmlformats.org/officeDocument/2006/relationships/tags" Target="../tags/tag418.xml"/><Relationship Id="rId2" Type="http://schemas.openxmlformats.org/officeDocument/2006/relationships/tags" Target="../tags/tag417.xml"/><Relationship Id="rId17" Type="http://schemas.openxmlformats.org/officeDocument/2006/relationships/slideLayout" Target="../slideLayouts/slideLayout6.xml"/><Relationship Id="rId16" Type="http://schemas.openxmlformats.org/officeDocument/2006/relationships/tags" Target="../tags/tag431.xml"/><Relationship Id="rId15" Type="http://schemas.openxmlformats.org/officeDocument/2006/relationships/tags" Target="../tags/tag430.xml"/><Relationship Id="rId14" Type="http://schemas.openxmlformats.org/officeDocument/2006/relationships/tags" Target="../tags/tag429.xml"/><Relationship Id="rId13" Type="http://schemas.openxmlformats.org/officeDocument/2006/relationships/tags" Target="../tags/tag428.xml"/><Relationship Id="rId12" Type="http://schemas.openxmlformats.org/officeDocument/2006/relationships/tags" Target="../tags/tag427.xml"/><Relationship Id="rId11" Type="http://schemas.openxmlformats.org/officeDocument/2006/relationships/tags" Target="../tags/tag426.xml"/><Relationship Id="rId10" Type="http://schemas.openxmlformats.org/officeDocument/2006/relationships/tags" Target="../tags/tag425.xml"/><Relationship Id="rId1" Type="http://schemas.openxmlformats.org/officeDocument/2006/relationships/tags" Target="../tags/tag416.xml"/></Relationships>
</file>

<file path=ppt/slides/_rels/slide8.xml.rels><?xml version="1.0" encoding="UTF-8" standalone="yes"?>
<Relationships xmlns="http://schemas.openxmlformats.org/package/2006/relationships"><Relationship Id="rId9" Type="http://schemas.openxmlformats.org/officeDocument/2006/relationships/tags" Target="../tags/tag439.xml"/><Relationship Id="rId8" Type="http://schemas.openxmlformats.org/officeDocument/2006/relationships/tags" Target="../tags/tag438.xml"/><Relationship Id="rId7" Type="http://schemas.openxmlformats.org/officeDocument/2006/relationships/tags" Target="../tags/tag437.xml"/><Relationship Id="rId6" Type="http://schemas.openxmlformats.org/officeDocument/2006/relationships/tags" Target="../tags/tag436.xml"/><Relationship Id="rId5" Type="http://schemas.openxmlformats.org/officeDocument/2006/relationships/image" Target="../media/image21.png"/><Relationship Id="rId4" Type="http://schemas.openxmlformats.org/officeDocument/2006/relationships/tags" Target="../tags/tag435.xml"/><Relationship Id="rId3" Type="http://schemas.openxmlformats.org/officeDocument/2006/relationships/tags" Target="../tags/tag434.xml"/><Relationship Id="rId2" Type="http://schemas.openxmlformats.org/officeDocument/2006/relationships/tags" Target="../tags/tag433.xml"/><Relationship Id="rId17" Type="http://schemas.openxmlformats.org/officeDocument/2006/relationships/slideLayout" Target="../slideLayouts/slideLayout52.xml"/><Relationship Id="rId16" Type="http://schemas.openxmlformats.org/officeDocument/2006/relationships/tags" Target="../tags/tag445.xml"/><Relationship Id="rId15" Type="http://schemas.openxmlformats.org/officeDocument/2006/relationships/tags" Target="../tags/tag444.xml"/><Relationship Id="rId14" Type="http://schemas.openxmlformats.org/officeDocument/2006/relationships/tags" Target="../tags/tag443.xml"/><Relationship Id="rId13" Type="http://schemas.openxmlformats.org/officeDocument/2006/relationships/image" Target="../media/image22.jpeg"/><Relationship Id="rId12" Type="http://schemas.openxmlformats.org/officeDocument/2006/relationships/tags" Target="../tags/tag442.xml"/><Relationship Id="rId11" Type="http://schemas.openxmlformats.org/officeDocument/2006/relationships/tags" Target="../tags/tag441.xml"/><Relationship Id="rId10" Type="http://schemas.openxmlformats.org/officeDocument/2006/relationships/tags" Target="../tags/tag440.xml"/><Relationship Id="rId1" Type="http://schemas.openxmlformats.org/officeDocument/2006/relationships/tags" Target="../tags/tag432.xml"/></Relationships>
</file>

<file path=ppt/slides/_rels/slide9.xml.rels><?xml version="1.0" encoding="UTF-8" standalone="yes"?>
<Relationships xmlns="http://schemas.openxmlformats.org/package/2006/relationships"><Relationship Id="rId9" Type="http://schemas.openxmlformats.org/officeDocument/2006/relationships/tags" Target="../tags/tag454.xml"/><Relationship Id="rId8" Type="http://schemas.openxmlformats.org/officeDocument/2006/relationships/tags" Target="../tags/tag453.xml"/><Relationship Id="rId7" Type="http://schemas.openxmlformats.org/officeDocument/2006/relationships/tags" Target="../tags/tag452.xml"/><Relationship Id="rId6" Type="http://schemas.openxmlformats.org/officeDocument/2006/relationships/tags" Target="../tags/tag451.xml"/><Relationship Id="rId5" Type="http://schemas.openxmlformats.org/officeDocument/2006/relationships/tags" Target="../tags/tag450.xml"/><Relationship Id="rId4" Type="http://schemas.openxmlformats.org/officeDocument/2006/relationships/tags" Target="../tags/tag449.xml"/><Relationship Id="rId3" Type="http://schemas.openxmlformats.org/officeDocument/2006/relationships/tags" Target="../tags/tag448.xml"/><Relationship Id="rId2" Type="http://schemas.openxmlformats.org/officeDocument/2006/relationships/tags" Target="../tags/tag447.xml"/><Relationship Id="rId12" Type="http://schemas.openxmlformats.org/officeDocument/2006/relationships/slideLayout" Target="../slideLayouts/slideLayout52.xml"/><Relationship Id="rId11" Type="http://schemas.openxmlformats.org/officeDocument/2006/relationships/tags" Target="../tags/tag456.xml"/><Relationship Id="rId10" Type="http://schemas.openxmlformats.org/officeDocument/2006/relationships/tags" Target="../tags/tag455.xml"/><Relationship Id="rId1" Type="http://schemas.openxmlformats.org/officeDocument/2006/relationships/tags" Target="../tags/tag4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3"/>
          <p:cNvSpPr>
            <a:spLocks noGrp="1"/>
          </p:cNvSpPr>
          <p:nvPr>
            <p:ph type="ctrTitle" hasCustomPrompt="1"/>
            <p:custDataLst>
              <p:tags r:id="rId1"/>
            </p:custDataLst>
          </p:nvPr>
        </p:nvSpPr>
        <p:spPr>
          <a:xfrm>
            <a:off x="911225" y="2472055"/>
            <a:ext cx="5915660" cy="1913255"/>
          </a:xfrm>
        </p:spPr>
        <p:txBody>
          <a:bodyPr vert="horz" lIns="90000" tIns="46800" rIns="90000" bIns="46800" anchor="ctr" anchorCtr="0">
            <a:noAutofit/>
          </a:bodyPr>
          <a:p>
            <a:pPr marL="0" marR="0" indent="0" algn="l" defTabSz="914400" rtl="0" eaLnBrk="1" fontAlgn="auto" latinLnBrk="0" hangingPunct="1">
              <a:lnSpc>
                <a:spcPct val="130000"/>
              </a:lnSpc>
              <a:spcBef>
                <a:spcPct val="0"/>
              </a:spcBef>
              <a:spcAft>
                <a:spcPct val="0"/>
              </a:spcAft>
              <a:buClrTx/>
              <a:buSzTx/>
              <a:buFontTx/>
              <a:buNone/>
            </a:pP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项目十一 </a:t>
            </a:r>
            <a:br>
              <a:rPr lang="zh-CN" altLang="en-US" spc="800"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b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保险业务</a:t>
            </a:r>
            <a:endPar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19457"/>
                                        </p:tgtEl>
                                        <p:attrNameLst>
                                          <p:attrName>style.visibility</p:attrName>
                                        </p:attrNameLst>
                                      </p:cBhvr>
                                      <p:to>
                                        <p:strVal val="visible"/>
                                      </p:to>
                                    </p:set>
                                    <p:anim calcmode="lin" valueType="num">
                                      <p:cBhvr>
                                        <p:cTn id="7" dur="700" fill="hold">
                                          <p:stCondLst>
                                            <p:cond delay="0"/>
                                          </p:stCondLst>
                                        </p:cTn>
                                        <p:tgtEl>
                                          <p:spTgt spid="19457"/>
                                        </p:tgtEl>
                                        <p:attrNameLst>
                                          <p:attrName>ppt_x</p:attrName>
                                        </p:attrNameLst>
                                      </p:cBhvr>
                                      <p:tavLst>
                                        <p:tav tm="0" fmla="#ppt_x-#ppt_h*((1.5-1.5*$)^3-(1.5-1.5*$)^2)">
                                          <p:val>
                                            <p:fltVal val="0.000000"/>
                                          </p:val>
                                        </p:tav>
                                        <p:tav tm="100000">
                                          <p:val>
                                            <p:fltVal val="1.000000"/>
                                          </p:val>
                                        </p:tav>
                                      </p:tavLst>
                                    </p:anim>
                                    <p:anim calcmode="lin" valueType="num">
                                      <p:cBhvr>
                                        <p:cTn id="8" dur="700" fill="hold">
                                          <p:stCondLst>
                                            <p:cond delay="0"/>
                                          </p:stCondLst>
                                        </p:cTn>
                                        <p:tgtEl>
                                          <p:spTgt spid="19457"/>
                                        </p:tgtEl>
                                        <p:attrNameLst>
                                          <p:attrName>style.rotation</p:attrName>
                                        </p:attrNameLst>
                                      </p:cBhvr>
                                      <p:tavLst>
                                        <p:tav tm="0" fmla="#ppt_r+180*((1.5-1.5*$)^3-(1.5-1.5*$)^2)">
                                          <p:val>
                                            <p:fltVal val="0.000000"/>
                                          </p:val>
                                        </p:tav>
                                        <p:tav tm="100000">
                                          <p:val>
                                            <p:fltVal val="1.000000"/>
                                          </p:val>
                                        </p:tav>
                                      </p:tavLst>
                                    </p:anim>
                                    <p:animEffect filter="fade">
                                      <p:cBhvr>
                                        <p:cTn id="9" dur="300">
                                          <p:stCondLst>
                                            <p:cond delay="0"/>
                                          </p:stCondLst>
                                        </p:cTn>
                                        <p:tgtEl>
                                          <p:spTgt spid="19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83665" y="1911350"/>
            <a:ext cx="9304655" cy="327088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（三）社会管理职能</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保险的社会管理功能不同于国家对社会的直接管理，而是通过保险内在的特性，促进经济社会的协调以及社会各领域的正常运转和有序发展。保险作为现代生活风险管理最基本、最有效的手段，贯穿于人的生、老、病、残、死的全过程。</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社会管理功能的发挥，在许多方面都离不开经济保障和资金融通功能的实现。</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同时，随着社会管理功能逐步得到发挥，又为经济保障和资金融通功能的发挥提供更加广阔的空间。</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二、保险的职能</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66850" y="1925955"/>
            <a:ext cx="9304655" cy="36277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（一）强制保险和自愿保险</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按照实施方式的不同，保险可以分为强制保险和自愿保险。</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（二）财产保险和人身保险</a:t>
            </a:r>
            <a:endParaRPr lang="zh-CN" altLang="en-US"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按照保险标的不同，保险可以分为财产保险和人身保险。</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（三）原保险、再保险、共同保险和重复保险</a:t>
            </a:r>
            <a:endParaRPr lang="zh-CN" altLang="en-US" sz="1800" b="1" strike="noStrike" spc="150" noProof="1">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按照承保方式不同，保险可分为原保险、再保险、共同保险和重复保险。</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（四）商业保险、政策性保险和社会保险</a:t>
            </a:r>
            <a:endParaRPr lang="zh-CN" altLang="en-US" sz="1800" b="1" strike="noStrike" spc="150" noProof="1">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按照经营目的不同，从宏观角度可将保险分为商业保险、政策性保险和社会保险。</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三、保险的分类</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四、保险的基本原则</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2" name="文本框 1"/>
          <p:cNvSpPr txBox="1"/>
          <p:nvPr>
            <p:custDataLst>
              <p:tags r:id="rId3"/>
            </p:custDataLst>
          </p:nvPr>
        </p:nvSpPr>
        <p:spPr>
          <a:xfrm>
            <a:off x="3575685" y="2400300"/>
            <a:ext cx="7546975" cy="1050925"/>
          </a:xfrm>
          <a:prstGeom prst="rect">
            <a:avLst/>
          </a:prstGeom>
          <a:noFill/>
          <a:ln w="9525">
            <a:noFill/>
          </a:ln>
        </p:spPr>
        <p:txBody>
          <a:bodyPr wrap="square" anchor="t">
            <a:spAutoFit/>
          </a:bodyPr>
          <a:p>
            <a:pPr>
              <a:lnSpc>
                <a:spcPct val="130000"/>
              </a:lnSpc>
            </a:pPr>
            <a:r>
              <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rPr>
              <a:t>1. 可保利益原则</a:t>
            </a:r>
            <a:endPar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指投保人或被保险人对保险标的因具有各种利害关系而享有的法律上承认的经</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济利益。投保人或被保险人对保险标的具有可保利益是保险合同生效的依据。</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4"/>
            </p:custDataLst>
          </p:nvPr>
        </p:nvSpPr>
        <p:spPr>
          <a:xfrm>
            <a:off x="777875" y="389731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3" name="文本框 22"/>
          <p:cNvSpPr txBox="1"/>
          <p:nvPr>
            <p:custDataLst>
              <p:tags r:id="rId5"/>
            </p:custDataLst>
          </p:nvPr>
        </p:nvSpPr>
        <p:spPr>
          <a:xfrm>
            <a:off x="3737928" y="4220528"/>
            <a:ext cx="7548563" cy="1370965"/>
          </a:xfrm>
          <a:prstGeom prst="rect">
            <a:avLst/>
          </a:prstGeom>
          <a:noFill/>
          <a:ln w="9525">
            <a:noFill/>
          </a:ln>
        </p:spPr>
        <p:txBody>
          <a:bodyPr wrap="square" anchor="t">
            <a:spAutoFit/>
          </a:bodyPr>
          <a:p>
            <a:pPr>
              <a:lnSpc>
                <a:spcPct val="130000"/>
              </a:lnSpc>
            </a:pPr>
            <a:r>
              <a:rPr lang="zh-CN" altLang="en-US" sz="1600" spc="100" noProof="1" dirty="0">
                <a:solidFill>
                  <a:srgbClr val="2F75B4"/>
                </a:solidFill>
                <a:latin typeface="微软雅黑" panose="020B0503020204020204" pitchFamily="34" charset="-122"/>
                <a:ea typeface="微软雅黑" panose="020B0503020204020204" pitchFamily="34" charset="-122"/>
                <a:cs typeface="+mn-cs"/>
                <a:sym typeface="等线" panose="02010600030101010101" charset="-122"/>
              </a:rPr>
              <a:t>2. 最大诚信原则</a:t>
            </a:r>
            <a:endParaRPr lang="zh-CN" altLang="en-US" sz="1600" spc="100" noProof="1" dirty="0">
              <a:solidFill>
                <a:srgbClr val="2F75B4"/>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指保险合同的双方当事人在签订和履行保险合同时，必须保持最大限度的诚意，</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双方都应遵守信用，互不欺骗和隐瞒，投保人应向保险人如实申报保险标的的主要风险情况，否则保险合同无效。</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6"/>
            </p:custDataLst>
          </p:nvPr>
        </p:nvPicPr>
        <p:blipFill>
          <a:blip r:embed="rId7"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8"/>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9"/>
            </p:custDataLst>
          </p:nvPr>
        </p:nvPicPr>
        <p:blipFill>
          <a:blip r:embed="rId10"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Tree>
    <p:custDataLst>
      <p:tags r:id="rId1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四、保险的基本原则</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2" name="文本框 1"/>
          <p:cNvSpPr txBox="1"/>
          <p:nvPr>
            <p:custDataLst>
              <p:tags r:id="rId3"/>
            </p:custDataLst>
          </p:nvPr>
        </p:nvSpPr>
        <p:spPr>
          <a:xfrm>
            <a:off x="3575685" y="2400300"/>
            <a:ext cx="7546975" cy="1050925"/>
          </a:xfrm>
          <a:prstGeom prst="rect">
            <a:avLst/>
          </a:prstGeom>
          <a:noFill/>
          <a:ln w="9525">
            <a:noFill/>
          </a:ln>
        </p:spPr>
        <p:txBody>
          <a:bodyPr wrap="square" anchor="t">
            <a:spAutoFit/>
          </a:bodyPr>
          <a:p>
            <a:pPr>
              <a:lnSpc>
                <a:spcPct val="130000"/>
              </a:lnSpc>
            </a:pPr>
            <a:r>
              <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rPr>
              <a:t>3. 近因原则</a:t>
            </a:r>
            <a:endPar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近因是指造成保险标的损失的最主要、最有效的原因。也就是说，保险事故的</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发生与损失事实的形成有直接因果关系。</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4"/>
            </p:custDataLst>
          </p:nvPr>
        </p:nvSpPr>
        <p:spPr>
          <a:xfrm>
            <a:off x="777875" y="389731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3" name="文本框 22"/>
          <p:cNvSpPr txBox="1"/>
          <p:nvPr>
            <p:custDataLst>
              <p:tags r:id="rId5"/>
            </p:custDataLst>
          </p:nvPr>
        </p:nvSpPr>
        <p:spPr>
          <a:xfrm>
            <a:off x="3737928" y="4220528"/>
            <a:ext cx="7548563" cy="1050925"/>
          </a:xfrm>
          <a:prstGeom prst="rect">
            <a:avLst/>
          </a:prstGeom>
          <a:noFill/>
          <a:ln w="9525">
            <a:noFill/>
          </a:ln>
        </p:spPr>
        <p:txBody>
          <a:bodyPr wrap="square" anchor="t">
            <a:spAutoFit/>
          </a:bodyPr>
          <a:p>
            <a:pPr>
              <a:lnSpc>
                <a:spcPct val="130000"/>
              </a:lnSpc>
            </a:pPr>
            <a:r>
              <a:rPr lang="zh-CN" altLang="en-US" sz="1600" spc="100" noProof="1" dirty="0">
                <a:solidFill>
                  <a:srgbClr val="2F75B4"/>
                </a:solidFill>
                <a:latin typeface="微软雅黑" panose="020B0503020204020204" pitchFamily="34" charset="-122"/>
                <a:ea typeface="微软雅黑" panose="020B0503020204020204" pitchFamily="34" charset="-122"/>
                <a:cs typeface="+mn-cs"/>
                <a:sym typeface="等线" panose="02010600030101010101" charset="-122"/>
              </a:rPr>
              <a:t>4. 损失补偿原则</a:t>
            </a:r>
            <a:endParaRPr lang="zh-CN" altLang="en-US" sz="1600" spc="100" noProof="1" dirty="0">
              <a:solidFill>
                <a:srgbClr val="2F75B4"/>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保险标的发生保险事故时，保险人无论以何种方式赔偿被保险人的损失，也只</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能使被保险人在经济上恢复到受损前的同等状态，被保险人不能获得额外收益。</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6"/>
            </p:custDataLst>
          </p:nvPr>
        </p:nvPicPr>
        <p:blipFill>
          <a:blip r:embed="rId7"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8"/>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9"/>
            </p:custDataLst>
          </p:nvPr>
        </p:nvPicPr>
        <p:blipFill>
          <a:blip r:embed="rId10"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Tree>
    <p:custDataLst>
      <p:tags r:id="rId1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财产保险业务</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71270" y="2146300"/>
            <a:ext cx="9304655" cy="256540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财产保险有广义狭义之分。广义的财产保险是指以财产及其有关经济利益和损害赔偿责任作为保险标的的保险。广义财产保险中所指的财产除了包括一切动产、不动产、固定的或流动的财产以及在制的或制成的有形财产外，还包括运费、预期利润、责任及信用等无形财产。狭义的财产保险仅指以物质财产为保险标的的保险。狭义的财产保险在实务中一般称为财产损失保险。通常，财产保险包括：火灾保险、海上保险、汽车保险、航空保险、工程保险和利润损失保险等。</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一、财产保险的定义</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88065"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二、财产保险的特征</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61" name="椭圆 60"/>
          <p:cNvSpPr/>
          <p:nvPr>
            <p:custDataLst>
              <p:tags r:id="rId1"/>
            </p:custDataLst>
          </p:nvPr>
        </p:nvSpPr>
        <p:spPr bwMode="auto">
          <a:xfrm>
            <a:off x="1428750" y="2420303"/>
            <a:ext cx="576263" cy="576263"/>
          </a:xfrm>
          <a:prstGeom prst="ellipse">
            <a:avLst/>
          </a:prstGeom>
          <a:solidFill>
            <a:srgbClr val="4276AA"/>
          </a:solidFill>
          <a:ln>
            <a:noFill/>
          </a:ln>
        </p:spPr>
        <p:txBody>
          <a:bodyPr anchor="ctr"/>
          <a:p>
            <a:pPr algn="ctr" fontAlgn="base">
              <a:lnSpc>
                <a:spcPct val="130000"/>
              </a:lnSpc>
            </a:pPr>
            <a:r>
              <a:rPr lang="en-US" sz="1400" strike="noStrike" spc="-100" noProof="1">
                <a:solidFill>
                  <a:schemeClr val="bg1"/>
                </a:solidFill>
                <a:uFillTx/>
                <a:latin typeface="微软雅黑" panose="020B0503020204020204" pitchFamily="34" charset="-122"/>
                <a:ea typeface="微软雅黑" panose="020B0503020204020204" pitchFamily="34" charset="-122"/>
                <a:cs typeface="+mn-cs"/>
              </a:rPr>
              <a:t>01</a:t>
            </a:r>
            <a:endParaRPr lang="en-US" sz="1400" strike="noStrike" spc="-100" noProof="1">
              <a:solidFill>
                <a:schemeClr val="bg1"/>
              </a:solidFill>
              <a:uFillTx/>
              <a:latin typeface="微软雅黑" panose="020B0503020204020204" pitchFamily="34" charset="-122"/>
              <a:ea typeface="微软雅黑" panose="020B0503020204020204" pitchFamily="34" charset="-122"/>
              <a:cs typeface="+mn-cs"/>
            </a:endParaRPr>
          </a:p>
        </p:txBody>
      </p:sp>
      <p:sp>
        <p:nvSpPr>
          <p:cNvPr id="88072" name="任意多边形 44"/>
          <p:cNvSpPr/>
          <p:nvPr>
            <p:custDataLst>
              <p:tags r:id="rId2"/>
            </p:custDataLst>
          </p:nvPr>
        </p:nvSpPr>
        <p:spPr>
          <a:xfrm>
            <a:off x="4467225" y="2871153"/>
            <a:ext cx="1230313" cy="1574800"/>
          </a:xfrm>
          <a:custGeom>
            <a:avLst/>
            <a:gdLst/>
            <a:ahLst/>
            <a:cxnLst>
              <a:cxn ang="0">
                <a:pos x="1230144" y="0"/>
              </a:cxn>
              <a:cxn ang="0">
                <a:pos x="579860" y="98851"/>
              </a:cxn>
              <a:cxn ang="0">
                <a:pos x="151333" y="371440"/>
              </a:cxn>
              <a:cxn ang="0">
                <a:pos x="37458" y="555662"/>
              </a:cxn>
              <a:cxn ang="0">
                <a:pos x="67425" y="918116"/>
              </a:cxn>
              <a:cxn ang="0">
                <a:pos x="446507" y="1574128"/>
              </a:cxn>
              <a:cxn ang="0">
                <a:pos x="458494" y="1172732"/>
              </a:cxn>
              <a:cxn ang="0">
                <a:pos x="876533" y="268096"/>
              </a:cxn>
              <a:cxn ang="0">
                <a:pos x="1230144" y="0"/>
              </a:cxn>
            </a:cxnLst>
            <a:pathLst>
              <a:path w="821" h="1051">
                <a:moveTo>
                  <a:pt x="821" y="0"/>
                </a:moveTo>
                <a:cubicBezTo>
                  <a:pt x="701" y="2"/>
                  <a:pt x="539" y="17"/>
                  <a:pt x="387" y="66"/>
                </a:cubicBezTo>
                <a:cubicBezTo>
                  <a:pt x="269" y="104"/>
                  <a:pt x="173" y="165"/>
                  <a:pt x="101" y="248"/>
                </a:cubicBezTo>
                <a:cubicBezTo>
                  <a:pt x="48" y="310"/>
                  <a:pt x="27" y="363"/>
                  <a:pt x="25" y="371"/>
                </a:cubicBezTo>
                <a:cubicBezTo>
                  <a:pt x="0" y="450"/>
                  <a:pt x="9" y="550"/>
                  <a:pt x="45" y="613"/>
                </a:cubicBezTo>
                <a:cubicBezTo>
                  <a:pt x="298" y="1051"/>
                  <a:pt x="298" y="1051"/>
                  <a:pt x="298" y="1051"/>
                </a:cubicBezTo>
                <a:cubicBezTo>
                  <a:pt x="285" y="978"/>
                  <a:pt x="283" y="889"/>
                  <a:pt x="306" y="783"/>
                </a:cubicBezTo>
                <a:cubicBezTo>
                  <a:pt x="371" y="478"/>
                  <a:pt x="564" y="209"/>
                  <a:pt x="585" y="179"/>
                </a:cubicBezTo>
                <a:cubicBezTo>
                  <a:pt x="644" y="96"/>
                  <a:pt x="727" y="34"/>
                  <a:pt x="821" y="0"/>
                </a:cubicBezTo>
              </a:path>
            </a:pathLst>
          </a:custGeom>
          <a:solidFill>
            <a:srgbClr val="5268A5"/>
          </a:solidFill>
          <a:ln w="9525">
            <a:noFill/>
          </a:ln>
        </p:spPr>
        <p:txBody>
          <a:bodyPr/>
          <a:p>
            <a:endParaRPr lang="zh-CN" altLang="en-US"/>
          </a:p>
        </p:txBody>
      </p:sp>
      <p:sp>
        <p:nvSpPr>
          <p:cNvPr id="88073" name="任意多边形 45"/>
          <p:cNvSpPr/>
          <p:nvPr>
            <p:custDataLst>
              <p:tags r:id="rId3"/>
            </p:custDataLst>
          </p:nvPr>
        </p:nvSpPr>
        <p:spPr>
          <a:xfrm>
            <a:off x="4675188" y="2382203"/>
            <a:ext cx="1757362" cy="871537"/>
          </a:xfrm>
          <a:custGeom>
            <a:avLst/>
            <a:gdLst/>
            <a:ahLst/>
            <a:cxnLst>
              <a:cxn ang="0">
                <a:pos x="759795" y="0"/>
              </a:cxn>
              <a:cxn ang="0">
                <a:pos x="678870" y="5991"/>
              </a:cxn>
              <a:cxn ang="0">
                <a:pos x="380647" y="214188"/>
              </a:cxn>
              <a:cxn ang="0">
                <a:pos x="0" y="871731"/>
              </a:cxn>
              <a:cxn ang="0">
                <a:pos x="355170" y="680010"/>
              </a:cxn>
              <a:cxn ang="0">
                <a:pos x="1080498" y="578158"/>
              </a:cxn>
              <a:cxn ang="0">
                <a:pos x="1345752" y="590140"/>
              </a:cxn>
              <a:cxn ang="0">
                <a:pos x="1756372" y="760892"/>
              </a:cxn>
              <a:cxn ang="0">
                <a:pos x="1345752" y="248638"/>
              </a:cxn>
              <a:cxn ang="0">
                <a:pos x="759795" y="0"/>
              </a:cxn>
            </a:cxnLst>
            <a:pathLst>
              <a:path w="1172" h="582">
                <a:moveTo>
                  <a:pt x="507" y="0"/>
                </a:moveTo>
                <a:cubicBezTo>
                  <a:pt x="477" y="0"/>
                  <a:pt x="457" y="4"/>
                  <a:pt x="453" y="4"/>
                </a:cubicBezTo>
                <a:cubicBezTo>
                  <a:pt x="372" y="23"/>
                  <a:pt x="290" y="80"/>
                  <a:pt x="254" y="143"/>
                </a:cubicBezTo>
                <a:cubicBezTo>
                  <a:pt x="0" y="582"/>
                  <a:pt x="0" y="582"/>
                  <a:pt x="0" y="582"/>
                </a:cubicBezTo>
                <a:cubicBezTo>
                  <a:pt x="57" y="534"/>
                  <a:pt x="134" y="487"/>
                  <a:pt x="237" y="454"/>
                </a:cubicBezTo>
                <a:cubicBezTo>
                  <a:pt x="411" y="397"/>
                  <a:pt x="596" y="386"/>
                  <a:pt x="721" y="386"/>
                </a:cubicBezTo>
                <a:cubicBezTo>
                  <a:pt x="812" y="386"/>
                  <a:pt x="879" y="392"/>
                  <a:pt x="898" y="394"/>
                </a:cubicBezTo>
                <a:cubicBezTo>
                  <a:pt x="1000" y="403"/>
                  <a:pt x="1095" y="444"/>
                  <a:pt x="1172" y="508"/>
                </a:cubicBezTo>
                <a:cubicBezTo>
                  <a:pt x="1108" y="403"/>
                  <a:pt x="1015" y="272"/>
                  <a:pt x="898" y="166"/>
                </a:cubicBezTo>
                <a:cubicBezTo>
                  <a:pt x="739" y="22"/>
                  <a:pt x="585" y="0"/>
                  <a:pt x="507" y="0"/>
                </a:cubicBezTo>
              </a:path>
            </a:pathLst>
          </a:custGeom>
          <a:solidFill>
            <a:srgbClr val="4276AA"/>
          </a:solidFill>
          <a:ln w="9525">
            <a:noFill/>
          </a:ln>
        </p:spPr>
        <p:txBody>
          <a:bodyPr/>
          <a:p>
            <a:endParaRPr lang="zh-CN" altLang="en-US"/>
          </a:p>
        </p:txBody>
      </p:sp>
      <p:sp>
        <p:nvSpPr>
          <p:cNvPr id="88074" name="任意多边形 46"/>
          <p:cNvSpPr/>
          <p:nvPr>
            <p:custDataLst>
              <p:tags r:id="rId4"/>
            </p:custDataLst>
          </p:nvPr>
        </p:nvSpPr>
        <p:spPr>
          <a:xfrm>
            <a:off x="5713413" y="2236153"/>
            <a:ext cx="1250950" cy="1463675"/>
          </a:xfrm>
          <a:custGeom>
            <a:avLst/>
            <a:gdLst/>
            <a:ahLst/>
            <a:cxnLst>
              <a:cxn ang="0">
                <a:pos x="760884" y="0"/>
              </a:cxn>
              <a:cxn ang="0">
                <a:pos x="0" y="0"/>
              </a:cxn>
              <a:cxn ang="0">
                <a:pos x="344494" y="211286"/>
              </a:cxn>
              <a:cxn ang="0">
                <a:pos x="912162" y="1011478"/>
              </a:cxn>
              <a:cxn ang="0">
                <a:pos x="985554" y="1336650"/>
              </a:cxn>
              <a:cxn ang="0">
                <a:pos x="975070" y="1464022"/>
              </a:cxn>
              <a:cxn ang="0">
                <a:pos x="1213221" y="854137"/>
              </a:cxn>
              <a:cxn ang="0">
                <a:pos x="1192251" y="346150"/>
              </a:cxn>
              <a:cxn ang="0">
                <a:pos x="1090401" y="155842"/>
              </a:cxn>
              <a:cxn ang="0">
                <a:pos x="760884" y="0"/>
              </a:cxn>
            </a:cxnLst>
            <a:pathLst>
              <a:path w="836" h="977">
                <a:moveTo>
                  <a:pt x="508" y="0"/>
                </a:moveTo>
                <a:cubicBezTo>
                  <a:pt x="0" y="0"/>
                  <a:pt x="0" y="0"/>
                  <a:pt x="0" y="0"/>
                </a:cubicBezTo>
                <a:cubicBezTo>
                  <a:pt x="70" y="25"/>
                  <a:pt x="150" y="68"/>
                  <a:pt x="230" y="141"/>
                </a:cubicBezTo>
                <a:cubicBezTo>
                  <a:pt x="443" y="333"/>
                  <a:pt x="574" y="598"/>
                  <a:pt x="609" y="675"/>
                </a:cubicBezTo>
                <a:cubicBezTo>
                  <a:pt x="642" y="743"/>
                  <a:pt x="658" y="816"/>
                  <a:pt x="658" y="892"/>
                </a:cubicBezTo>
                <a:cubicBezTo>
                  <a:pt x="658" y="921"/>
                  <a:pt x="656" y="949"/>
                  <a:pt x="651" y="977"/>
                </a:cubicBezTo>
                <a:cubicBezTo>
                  <a:pt x="711" y="869"/>
                  <a:pt x="777" y="724"/>
                  <a:pt x="810" y="570"/>
                </a:cubicBezTo>
                <a:cubicBezTo>
                  <a:pt x="836" y="448"/>
                  <a:pt x="831" y="334"/>
                  <a:pt x="796" y="231"/>
                </a:cubicBezTo>
                <a:cubicBezTo>
                  <a:pt x="769" y="154"/>
                  <a:pt x="733" y="110"/>
                  <a:pt x="728" y="104"/>
                </a:cubicBezTo>
                <a:cubicBezTo>
                  <a:pt x="671" y="43"/>
                  <a:pt x="581" y="0"/>
                  <a:pt x="508" y="0"/>
                </a:cubicBezTo>
              </a:path>
            </a:pathLst>
          </a:custGeom>
          <a:solidFill>
            <a:srgbClr val="1891AB"/>
          </a:solidFill>
          <a:ln w="9525">
            <a:noFill/>
          </a:ln>
        </p:spPr>
        <p:txBody>
          <a:bodyPr/>
          <a:p>
            <a:endParaRPr lang="zh-CN" altLang="en-US"/>
          </a:p>
        </p:txBody>
      </p:sp>
      <p:sp>
        <p:nvSpPr>
          <p:cNvPr id="88075" name="任意多边形 47"/>
          <p:cNvSpPr/>
          <p:nvPr>
            <p:custDataLst>
              <p:tags r:id="rId5"/>
            </p:custDataLst>
          </p:nvPr>
        </p:nvSpPr>
        <p:spPr>
          <a:xfrm>
            <a:off x="6208713" y="2698115"/>
            <a:ext cx="1228725" cy="1574800"/>
          </a:xfrm>
          <a:custGeom>
            <a:avLst/>
            <a:gdLst/>
            <a:ahLst/>
            <a:cxnLst>
              <a:cxn ang="0">
                <a:pos x="782124" y="0"/>
              </a:cxn>
              <a:cxn ang="0">
                <a:pos x="771636" y="402898"/>
              </a:cxn>
              <a:cxn ang="0">
                <a:pos x="352105" y="1307548"/>
              </a:cxn>
              <a:cxn ang="0">
                <a:pos x="0" y="1575648"/>
              </a:cxn>
              <a:cxn ang="0">
                <a:pos x="648773" y="1476795"/>
              </a:cxn>
              <a:cxn ang="0">
                <a:pos x="1192665" y="1019977"/>
              </a:cxn>
              <a:cxn ang="0">
                <a:pos x="1161200" y="657518"/>
              </a:cxn>
              <a:cxn ang="0">
                <a:pos x="782124" y="0"/>
              </a:cxn>
            </a:cxnLst>
            <a:pathLst>
              <a:path w="820" h="1052">
                <a:moveTo>
                  <a:pt x="522" y="0"/>
                </a:moveTo>
                <a:cubicBezTo>
                  <a:pt x="535" y="74"/>
                  <a:pt x="537" y="163"/>
                  <a:pt x="515" y="269"/>
                </a:cubicBezTo>
                <a:cubicBezTo>
                  <a:pt x="449" y="574"/>
                  <a:pt x="257" y="843"/>
                  <a:pt x="235" y="873"/>
                </a:cubicBezTo>
                <a:cubicBezTo>
                  <a:pt x="176" y="956"/>
                  <a:pt x="93" y="1018"/>
                  <a:pt x="0" y="1052"/>
                </a:cubicBezTo>
                <a:cubicBezTo>
                  <a:pt x="119" y="1050"/>
                  <a:pt x="281" y="1035"/>
                  <a:pt x="433" y="986"/>
                </a:cubicBezTo>
                <a:cubicBezTo>
                  <a:pt x="715" y="895"/>
                  <a:pt x="791" y="694"/>
                  <a:pt x="796" y="681"/>
                </a:cubicBezTo>
                <a:cubicBezTo>
                  <a:pt x="820" y="602"/>
                  <a:pt x="812" y="502"/>
                  <a:pt x="775" y="439"/>
                </a:cubicBezTo>
                <a:cubicBezTo>
                  <a:pt x="522" y="0"/>
                  <a:pt x="522" y="0"/>
                  <a:pt x="522" y="0"/>
                </a:cubicBezTo>
              </a:path>
            </a:pathLst>
          </a:custGeom>
          <a:solidFill>
            <a:srgbClr val="00A09D"/>
          </a:solidFill>
          <a:ln w="9525">
            <a:noFill/>
          </a:ln>
        </p:spPr>
        <p:txBody>
          <a:bodyPr/>
          <a:p>
            <a:endParaRPr lang="zh-CN" altLang="en-US"/>
          </a:p>
        </p:txBody>
      </p:sp>
      <p:sp>
        <p:nvSpPr>
          <p:cNvPr id="88076" name="任意多边形 48"/>
          <p:cNvSpPr/>
          <p:nvPr>
            <p:custDataLst>
              <p:tags r:id="rId6"/>
            </p:custDataLst>
          </p:nvPr>
        </p:nvSpPr>
        <p:spPr>
          <a:xfrm>
            <a:off x="4886325" y="3444240"/>
            <a:ext cx="1306513" cy="1463675"/>
          </a:xfrm>
          <a:custGeom>
            <a:avLst/>
            <a:gdLst/>
            <a:ahLst/>
            <a:cxnLst>
              <a:cxn ang="0">
                <a:pos x="331012" y="0"/>
              </a:cxn>
              <a:cxn ang="0">
                <a:pos x="92863" y="609884"/>
              </a:cxn>
              <a:cxn ang="0">
                <a:pos x="217180" y="1308179"/>
              </a:cxn>
              <a:cxn ang="0">
                <a:pos x="546695" y="1464022"/>
              </a:cxn>
              <a:cxn ang="0">
                <a:pos x="1306078" y="1464022"/>
              </a:cxn>
              <a:cxn ang="0">
                <a:pos x="961584" y="1252735"/>
              </a:cxn>
              <a:cxn ang="0">
                <a:pos x="393920" y="452543"/>
              </a:cxn>
              <a:cxn ang="0">
                <a:pos x="320528" y="127371"/>
              </a:cxn>
              <a:cxn ang="0">
                <a:pos x="331012" y="0"/>
              </a:cxn>
            </a:cxnLst>
            <a:pathLst>
              <a:path w="872" h="977">
                <a:moveTo>
                  <a:pt x="221" y="0"/>
                </a:moveTo>
                <a:cubicBezTo>
                  <a:pt x="162" y="108"/>
                  <a:pt x="95" y="253"/>
                  <a:pt x="62" y="407"/>
                </a:cubicBezTo>
                <a:cubicBezTo>
                  <a:pt x="0" y="697"/>
                  <a:pt x="136" y="863"/>
                  <a:pt x="145" y="873"/>
                </a:cubicBezTo>
                <a:cubicBezTo>
                  <a:pt x="201" y="934"/>
                  <a:pt x="292" y="977"/>
                  <a:pt x="365" y="977"/>
                </a:cubicBezTo>
                <a:cubicBezTo>
                  <a:pt x="872" y="977"/>
                  <a:pt x="872" y="977"/>
                  <a:pt x="872" y="977"/>
                </a:cubicBezTo>
                <a:cubicBezTo>
                  <a:pt x="802" y="952"/>
                  <a:pt x="723" y="909"/>
                  <a:pt x="642" y="836"/>
                </a:cubicBezTo>
                <a:cubicBezTo>
                  <a:pt x="429" y="644"/>
                  <a:pt x="298" y="379"/>
                  <a:pt x="263" y="302"/>
                </a:cubicBezTo>
                <a:cubicBezTo>
                  <a:pt x="230" y="234"/>
                  <a:pt x="214" y="161"/>
                  <a:pt x="214" y="85"/>
                </a:cubicBezTo>
                <a:cubicBezTo>
                  <a:pt x="214" y="56"/>
                  <a:pt x="216" y="28"/>
                  <a:pt x="221" y="0"/>
                </a:cubicBezTo>
              </a:path>
            </a:pathLst>
          </a:custGeom>
          <a:solidFill>
            <a:srgbClr val="5E5CA2"/>
          </a:solidFill>
          <a:ln w="9525">
            <a:noFill/>
          </a:ln>
        </p:spPr>
        <p:txBody>
          <a:bodyPr/>
          <a:p>
            <a:endParaRPr lang="zh-CN" altLang="en-US"/>
          </a:p>
        </p:txBody>
      </p:sp>
      <p:sp>
        <p:nvSpPr>
          <p:cNvPr id="88077" name="任意多边形 49"/>
          <p:cNvSpPr/>
          <p:nvPr>
            <p:custDataLst>
              <p:tags r:id="rId7"/>
            </p:custDataLst>
          </p:nvPr>
        </p:nvSpPr>
        <p:spPr>
          <a:xfrm>
            <a:off x="5473700" y="4033203"/>
            <a:ext cx="1754188" cy="873125"/>
          </a:xfrm>
          <a:custGeom>
            <a:avLst/>
            <a:gdLst/>
            <a:ahLst/>
            <a:cxnLst>
              <a:cxn ang="0">
                <a:pos x="1755612" y="0"/>
              </a:cxn>
              <a:cxn ang="0">
                <a:pos x="1402092" y="191720"/>
              </a:cxn>
              <a:cxn ang="0">
                <a:pos x="675581" y="293572"/>
              </a:cxn>
              <a:cxn ang="0">
                <a:pos x="411939" y="281590"/>
              </a:cxn>
              <a:cxn ang="0">
                <a:pos x="0" y="110838"/>
              </a:cxn>
              <a:cxn ang="0">
                <a:pos x="410441" y="623092"/>
              </a:cxn>
              <a:cxn ang="0">
                <a:pos x="996145" y="871731"/>
              </a:cxn>
              <a:cxn ang="0">
                <a:pos x="1077035" y="865739"/>
              </a:cxn>
              <a:cxn ang="0">
                <a:pos x="1376627" y="657542"/>
              </a:cxn>
              <a:cxn ang="0">
                <a:pos x="1755612" y="0"/>
              </a:cxn>
            </a:cxnLst>
            <a:pathLst>
              <a:path w="1172" h="582">
                <a:moveTo>
                  <a:pt x="1172" y="0"/>
                </a:moveTo>
                <a:cubicBezTo>
                  <a:pt x="1115" y="48"/>
                  <a:pt x="1038" y="95"/>
                  <a:pt x="936" y="128"/>
                </a:cubicBezTo>
                <a:cubicBezTo>
                  <a:pt x="761" y="185"/>
                  <a:pt x="576" y="196"/>
                  <a:pt x="451" y="196"/>
                </a:cubicBezTo>
                <a:cubicBezTo>
                  <a:pt x="360" y="196"/>
                  <a:pt x="293" y="190"/>
                  <a:pt x="275" y="188"/>
                </a:cubicBezTo>
                <a:cubicBezTo>
                  <a:pt x="173" y="179"/>
                  <a:pt x="77" y="138"/>
                  <a:pt x="0" y="74"/>
                </a:cubicBezTo>
                <a:cubicBezTo>
                  <a:pt x="64" y="179"/>
                  <a:pt x="157" y="310"/>
                  <a:pt x="274" y="416"/>
                </a:cubicBezTo>
                <a:cubicBezTo>
                  <a:pt x="434" y="560"/>
                  <a:pt x="588" y="582"/>
                  <a:pt x="665" y="582"/>
                </a:cubicBezTo>
                <a:cubicBezTo>
                  <a:pt x="695" y="582"/>
                  <a:pt x="715" y="578"/>
                  <a:pt x="719" y="578"/>
                </a:cubicBezTo>
                <a:cubicBezTo>
                  <a:pt x="800" y="559"/>
                  <a:pt x="882" y="502"/>
                  <a:pt x="919" y="439"/>
                </a:cubicBezTo>
                <a:cubicBezTo>
                  <a:pt x="1172" y="0"/>
                  <a:pt x="1172" y="0"/>
                  <a:pt x="1172" y="0"/>
                </a:cubicBezTo>
              </a:path>
            </a:pathLst>
          </a:custGeom>
          <a:solidFill>
            <a:srgbClr val="2C85AE"/>
          </a:solidFill>
          <a:ln w="9525">
            <a:noFill/>
          </a:ln>
        </p:spPr>
        <p:txBody>
          <a:bodyPr/>
          <a:p>
            <a:endParaRPr lang="zh-CN" altLang="en-US"/>
          </a:p>
        </p:txBody>
      </p:sp>
      <p:sp>
        <p:nvSpPr>
          <p:cNvPr id="88078" name="任意多边形 50"/>
          <p:cNvSpPr/>
          <p:nvPr>
            <p:custDataLst>
              <p:tags r:id="rId8"/>
            </p:custDataLst>
          </p:nvPr>
        </p:nvSpPr>
        <p:spPr>
          <a:xfrm>
            <a:off x="5326063" y="2620328"/>
            <a:ext cx="455612" cy="428625"/>
          </a:xfrm>
          <a:custGeom>
            <a:avLst/>
            <a:gdLst/>
            <a:ahLst/>
            <a:cxnLst>
              <a:cxn ang="0">
                <a:pos x="250716" y="78216"/>
              </a:cxn>
              <a:cxn ang="0">
                <a:pos x="313429" y="78216"/>
              </a:cxn>
              <a:cxn ang="0">
                <a:pos x="329301" y="87824"/>
              </a:cxn>
              <a:cxn ang="0">
                <a:pos x="354654" y="136147"/>
              </a:cxn>
              <a:cxn ang="0">
                <a:pos x="347069" y="160343"/>
              </a:cxn>
              <a:cxn ang="0">
                <a:pos x="338782" y="162377"/>
              </a:cxn>
              <a:cxn ang="0">
                <a:pos x="322910" y="152769"/>
              </a:cxn>
              <a:cxn ang="0">
                <a:pos x="302544" y="113984"/>
              </a:cxn>
              <a:cxn ang="0">
                <a:pos x="267360" y="113984"/>
              </a:cxn>
              <a:cxn ang="0">
                <a:pos x="318697" y="192675"/>
              </a:cxn>
              <a:cxn ang="0">
                <a:pos x="330635" y="188747"/>
              </a:cxn>
              <a:cxn ang="0">
                <a:pos x="340749" y="196883"/>
              </a:cxn>
              <a:cxn ang="0">
                <a:pos x="351353" y="222553"/>
              </a:cxn>
              <a:cxn ang="0">
                <a:pos x="351634" y="222833"/>
              </a:cxn>
              <a:cxn ang="0">
                <a:pos x="403884" y="290512"/>
              </a:cxn>
              <a:cxn ang="0">
                <a:pos x="430782" y="278730"/>
              </a:cxn>
              <a:cxn ang="0">
                <a:pos x="454379" y="287847"/>
              </a:cxn>
              <a:cxn ang="0">
                <a:pos x="445248" y="311483"/>
              </a:cxn>
              <a:cxn ang="0">
                <a:pos x="188002" y="418648"/>
              </a:cxn>
              <a:cxn ang="0">
                <a:pos x="128588" y="429870"/>
              </a:cxn>
              <a:cxn ang="0">
                <a:pos x="77672" y="415142"/>
              </a:cxn>
              <a:cxn ang="0">
                <a:pos x="76128" y="389893"/>
              </a:cxn>
              <a:cxn ang="0">
                <a:pos x="100988" y="387929"/>
              </a:cxn>
              <a:cxn ang="0">
                <a:pos x="176203" y="384843"/>
              </a:cxn>
              <a:cxn ang="0">
                <a:pos x="328739" y="322915"/>
              </a:cxn>
              <a:cxn ang="0">
                <a:pos x="296153" y="281325"/>
              </a:cxn>
              <a:cxn ang="0">
                <a:pos x="164615" y="333645"/>
              </a:cxn>
              <a:cxn ang="0">
                <a:pos x="163140" y="334136"/>
              </a:cxn>
              <a:cxn ang="0">
                <a:pos x="148533" y="335609"/>
              </a:cxn>
              <a:cxn ang="0">
                <a:pos x="75917" y="318005"/>
              </a:cxn>
              <a:cxn ang="0">
                <a:pos x="67770" y="304820"/>
              </a:cxn>
              <a:cxn ang="0">
                <a:pos x="77461" y="292757"/>
              </a:cxn>
              <a:cxn ang="0">
                <a:pos x="219323" y="245066"/>
              </a:cxn>
              <a:cxn ang="0">
                <a:pos x="177256" y="167076"/>
              </a:cxn>
              <a:cxn ang="0">
                <a:pos x="152044" y="242190"/>
              </a:cxn>
              <a:cxn ang="0">
                <a:pos x="73529" y="264212"/>
              </a:cxn>
              <a:cxn ang="0">
                <a:pos x="68683" y="264844"/>
              </a:cxn>
              <a:cxn ang="0">
                <a:pos x="61941" y="263370"/>
              </a:cxn>
              <a:cxn ang="0">
                <a:pos x="55199" y="344586"/>
              </a:cxn>
              <a:cxn ang="0">
                <a:pos x="81113" y="344586"/>
              </a:cxn>
              <a:cxn ang="0">
                <a:pos x="90103" y="353564"/>
              </a:cxn>
              <a:cxn ang="0">
                <a:pos x="81113" y="362470"/>
              </a:cxn>
              <a:cxn ang="0">
                <a:pos x="8919" y="362470"/>
              </a:cxn>
              <a:cxn ang="0">
                <a:pos x="0" y="353564"/>
              </a:cxn>
              <a:cxn ang="0">
                <a:pos x="8919" y="344586"/>
              </a:cxn>
              <a:cxn ang="0">
                <a:pos x="37291" y="344586"/>
              </a:cxn>
              <a:cxn ang="0">
                <a:pos x="53795" y="143721"/>
              </a:cxn>
              <a:cxn ang="0">
                <a:pos x="63416" y="135516"/>
              </a:cxn>
              <a:cxn ang="0">
                <a:pos x="71632" y="145194"/>
              </a:cxn>
              <a:cxn ang="0">
                <a:pos x="64680" y="229496"/>
              </a:cxn>
              <a:cxn ang="0">
                <a:pos x="124093" y="212804"/>
              </a:cxn>
              <a:cxn ang="0">
                <a:pos x="150710" y="133482"/>
              </a:cxn>
              <a:cxn ang="0">
                <a:pos x="166511" y="121349"/>
              </a:cxn>
              <a:cxn ang="0">
                <a:pos x="238215" y="83336"/>
              </a:cxn>
              <a:cxn ang="0">
                <a:pos x="250716" y="78216"/>
              </a:cxn>
              <a:cxn ang="0">
                <a:pos x="167746" y="0"/>
              </a:cxn>
              <a:cxn ang="0">
                <a:pos x="212498" y="44698"/>
              </a:cxn>
              <a:cxn ang="0">
                <a:pos x="167746" y="89397"/>
              </a:cxn>
              <a:cxn ang="0">
                <a:pos x="122994" y="44698"/>
              </a:cxn>
              <a:cxn ang="0">
                <a:pos x="167746" y="0"/>
              </a:cxn>
            </a:cxnLst>
            <a:pathLst>
              <a:path w="607109" h="572427">
                <a:moveTo>
                  <a:pt x="333859" y="104155"/>
                </a:moveTo>
                <a:lnTo>
                  <a:pt x="417370" y="104155"/>
                </a:lnTo>
                <a:cubicBezTo>
                  <a:pt x="426161" y="104155"/>
                  <a:pt x="434391" y="109105"/>
                  <a:pt x="438505" y="116950"/>
                </a:cubicBezTo>
                <a:lnTo>
                  <a:pt x="472265" y="181298"/>
                </a:lnTo>
                <a:cubicBezTo>
                  <a:pt x="478344" y="192972"/>
                  <a:pt x="473855" y="207354"/>
                  <a:pt x="462165" y="213518"/>
                </a:cubicBezTo>
                <a:cubicBezTo>
                  <a:pt x="458612" y="215293"/>
                  <a:pt x="454871" y="216226"/>
                  <a:pt x="451130" y="216226"/>
                </a:cubicBezTo>
                <a:cubicBezTo>
                  <a:pt x="442527" y="216226"/>
                  <a:pt x="434297" y="211557"/>
                  <a:pt x="429995" y="203432"/>
                </a:cubicBezTo>
                <a:lnTo>
                  <a:pt x="402875" y="151785"/>
                </a:lnTo>
                <a:lnTo>
                  <a:pt x="356023" y="151785"/>
                </a:lnTo>
                <a:lnTo>
                  <a:pt x="424384" y="256572"/>
                </a:lnTo>
                <a:cubicBezTo>
                  <a:pt x="428499" y="252276"/>
                  <a:pt x="434391" y="250315"/>
                  <a:pt x="440282" y="251342"/>
                </a:cubicBezTo>
                <a:cubicBezTo>
                  <a:pt x="446361" y="252463"/>
                  <a:pt x="451411" y="256479"/>
                  <a:pt x="453749" y="262176"/>
                </a:cubicBezTo>
                <a:lnTo>
                  <a:pt x="467870" y="296358"/>
                </a:lnTo>
                <a:cubicBezTo>
                  <a:pt x="467964" y="296544"/>
                  <a:pt x="468151" y="296638"/>
                  <a:pt x="468244" y="296731"/>
                </a:cubicBezTo>
                <a:lnTo>
                  <a:pt x="537821" y="386855"/>
                </a:lnTo>
                <a:cubicBezTo>
                  <a:pt x="559424" y="377423"/>
                  <a:pt x="573078" y="371445"/>
                  <a:pt x="573639" y="371165"/>
                </a:cubicBezTo>
                <a:cubicBezTo>
                  <a:pt x="585703" y="365842"/>
                  <a:pt x="599730" y="371352"/>
                  <a:pt x="605061" y="383306"/>
                </a:cubicBezTo>
                <a:cubicBezTo>
                  <a:pt x="610391" y="395354"/>
                  <a:pt x="604967" y="409456"/>
                  <a:pt x="592903" y="414780"/>
                </a:cubicBezTo>
                <a:cubicBezTo>
                  <a:pt x="582523" y="419263"/>
                  <a:pt x="338628" y="526665"/>
                  <a:pt x="250348" y="557484"/>
                </a:cubicBezTo>
                <a:cubicBezTo>
                  <a:pt x="218364" y="568598"/>
                  <a:pt x="192179" y="572427"/>
                  <a:pt x="171231" y="572427"/>
                </a:cubicBezTo>
                <a:cubicBezTo>
                  <a:pt x="127465" y="572427"/>
                  <a:pt x="106517" y="555523"/>
                  <a:pt x="103431" y="552815"/>
                </a:cubicBezTo>
                <a:cubicBezTo>
                  <a:pt x="93518" y="544036"/>
                  <a:pt x="92676" y="528999"/>
                  <a:pt x="101374" y="519193"/>
                </a:cubicBezTo>
                <a:cubicBezTo>
                  <a:pt x="109977" y="509480"/>
                  <a:pt x="124566" y="508453"/>
                  <a:pt x="134479" y="516578"/>
                </a:cubicBezTo>
                <a:cubicBezTo>
                  <a:pt x="136069" y="517792"/>
                  <a:pt x="164872" y="536751"/>
                  <a:pt x="234637" y="512469"/>
                </a:cubicBezTo>
                <a:cubicBezTo>
                  <a:pt x="278309" y="497246"/>
                  <a:pt x="363598" y="461663"/>
                  <a:pt x="437757" y="430003"/>
                </a:cubicBezTo>
                <a:lnTo>
                  <a:pt x="394365" y="374621"/>
                </a:lnTo>
                <a:lnTo>
                  <a:pt x="219206" y="444292"/>
                </a:lnTo>
                <a:cubicBezTo>
                  <a:pt x="218551" y="444572"/>
                  <a:pt x="217897" y="444759"/>
                  <a:pt x="217242" y="444946"/>
                </a:cubicBezTo>
                <a:cubicBezTo>
                  <a:pt x="215559" y="445413"/>
                  <a:pt x="209200" y="446907"/>
                  <a:pt x="197790" y="446907"/>
                </a:cubicBezTo>
                <a:cubicBezTo>
                  <a:pt x="178993" y="446907"/>
                  <a:pt x="146917" y="442798"/>
                  <a:pt x="101093" y="423465"/>
                </a:cubicBezTo>
                <a:cubicBezTo>
                  <a:pt x="94079" y="420570"/>
                  <a:pt x="89777" y="413472"/>
                  <a:pt x="90245" y="405907"/>
                </a:cubicBezTo>
                <a:cubicBezTo>
                  <a:pt x="90619" y="398343"/>
                  <a:pt x="95856" y="391899"/>
                  <a:pt x="103150" y="389844"/>
                </a:cubicBezTo>
                <a:cubicBezTo>
                  <a:pt x="143737" y="378263"/>
                  <a:pt x="222012" y="353701"/>
                  <a:pt x="292056" y="326337"/>
                </a:cubicBezTo>
                <a:lnTo>
                  <a:pt x="236039" y="222484"/>
                </a:lnTo>
                <a:lnTo>
                  <a:pt x="202466" y="322508"/>
                </a:lnTo>
                <a:lnTo>
                  <a:pt x="97913" y="351833"/>
                </a:lnTo>
                <a:cubicBezTo>
                  <a:pt x="95763" y="352393"/>
                  <a:pt x="93612" y="352674"/>
                  <a:pt x="91461" y="352674"/>
                </a:cubicBezTo>
                <a:cubicBezTo>
                  <a:pt x="88281" y="352674"/>
                  <a:pt x="85289" y="351833"/>
                  <a:pt x="82483" y="350712"/>
                </a:cubicBezTo>
                <a:lnTo>
                  <a:pt x="73505" y="458861"/>
                </a:lnTo>
                <a:lnTo>
                  <a:pt x="108013" y="458861"/>
                </a:lnTo>
                <a:cubicBezTo>
                  <a:pt x="114653" y="458861"/>
                  <a:pt x="119984" y="464185"/>
                  <a:pt x="119984" y="470816"/>
                </a:cubicBezTo>
                <a:cubicBezTo>
                  <a:pt x="119984" y="477353"/>
                  <a:pt x="114653" y="482676"/>
                  <a:pt x="108013" y="482676"/>
                </a:cubicBezTo>
                <a:lnTo>
                  <a:pt x="11877" y="482676"/>
                </a:lnTo>
                <a:cubicBezTo>
                  <a:pt x="5331" y="482676"/>
                  <a:pt x="0" y="477353"/>
                  <a:pt x="0" y="470816"/>
                </a:cubicBezTo>
                <a:cubicBezTo>
                  <a:pt x="0" y="464185"/>
                  <a:pt x="5331" y="458861"/>
                  <a:pt x="11877" y="458861"/>
                </a:cubicBezTo>
                <a:lnTo>
                  <a:pt x="49658" y="458861"/>
                </a:lnTo>
                <a:lnTo>
                  <a:pt x="71635" y="191384"/>
                </a:lnTo>
                <a:cubicBezTo>
                  <a:pt x="72196" y="184846"/>
                  <a:pt x="77901" y="179897"/>
                  <a:pt x="84447" y="180457"/>
                </a:cubicBezTo>
                <a:cubicBezTo>
                  <a:pt x="90993" y="181017"/>
                  <a:pt x="95950" y="186808"/>
                  <a:pt x="95388" y="193345"/>
                </a:cubicBezTo>
                <a:lnTo>
                  <a:pt x="86130" y="305604"/>
                </a:lnTo>
                <a:lnTo>
                  <a:pt x="165246" y="283376"/>
                </a:lnTo>
                <a:lnTo>
                  <a:pt x="200690" y="177749"/>
                </a:lnTo>
                <a:cubicBezTo>
                  <a:pt x="203869" y="168409"/>
                  <a:pt x="212379" y="162245"/>
                  <a:pt x="221731" y="161592"/>
                </a:cubicBezTo>
                <a:lnTo>
                  <a:pt x="317213" y="110973"/>
                </a:lnTo>
                <a:cubicBezTo>
                  <a:pt x="321515" y="106770"/>
                  <a:pt x="327406" y="104155"/>
                  <a:pt x="333859" y="104155"/>
                </a:cubicBezTo>
                <a:close/>
                <a:moveTo>
                  <a:pt x="223375" y="0"/>
                </a:moveTo>
                <a:cubicBezTo>
                  <a:pt x="256287" y="0"/>
                  <a:pt x="282968" y="26649"/>
                  <a:pt x="282968" y="59522"/>
                </a:cubicBezTo>
                <a:cubicBezTo>
                  <a:pt x="282968" y="92395"/>
                  <a:pt x="256287" y="119044"/>
                  <a:pt x="223375" y="119044"/>
                </a:cubicBezTo>
                <a:cubicBezTo>
                  <a:pt x="190463" y="119044"/>
                  <a:pt x="163782" y="92395"/>
                  <a:pt x="163782" y="59522"/>
                </a:cubicBezTo>
                <a:cubicBezTo>
                  <a:pt x="163782" y="26649"/>
                  <a:pt x="190463" y="0"/>
                  <a:pt x="223375" y="0"/>
                </a:cubicBezTo>
                <a:close/>
              </a:path>
            </a:pathLst>
          </a:custGeom>
          <a:solidFill>
            <a:srgbClr val="FFFFFF"/>
          </a:solidFill>
          <a:ln w="9525">
            <a:noFill/>
          </a:ln>
        </p:spPr>
        <p:txBody>
          <a:bodyPr/>
          <a:p>
            <a:endParaRPr lang="zh-CN" altLang="en-US"/>
          </a:p>
        </p:txBody>
      </p:sp>
      <p:sp>
        <p:nvSpPr>
          <p:cNvPr id="88079" name="任意多边形 51"/>
          <p:cNvSpPr/>
          <p:nvPr>
            <p:custDataLst>
              <p:tags r:id="rId9"/>
            </p:custDataLst>
          </p:nvPr>
        </p:nvSpPr>
        <p:spPr>
          <a:xfrm>
            <a:off x="5068888" y="4233228"/>
            <a:ext cx="423862" cy="457200"/>
          </a:xfrm>
          <a:custGeom>
            <a:avLst/>
            <a:gdLst/>
            <a:ahLst/>
            <a:cxnLst>
              <a:cxn ang="0">
                <a:pos x="183360" y="79342"/>
              </a:cxn>
              <a:cxn ang="0">
                <a:pos x="183360" y="147700"/>
              </a:cxn>
              <a:cxn ang="0">
                <a:pos x="199862" y="268545"/>
              </a:cxn>
              <a:cxn ang="0">
                <a:pos x="149133" y="441269"/>
              </a:cxn>
              <a:cxn ang="0">
                <a:pos x="177859" y="441269"/>
              </a:cxn>
              <a:cxn ang="0">
                <a:pos x="184582" y="307606"/>
              </a:cxn>
              <a:cxn ang="0">
                <a:pos x="190694" y="391221"/>
              </a:cxn>
              <a:cxn ang="0">
                <a:pos x="220032" y="391221"/>
              </a:cxn>
              <a:cxn ang="0">
                <a:pos x="219421" y="277700"/>
              </a:cxn>
              <a:cxn ang="0">
                <a:pos x="220032" y="260000"/>
              </a:cxn>
              <a:cxn ang="0">
                <a:pos x="199862" y="268545"/>
              </a:cxn>
              <a:cxn ang="0">
                <a:pos x="149133" y="189202"/>
              </a:cxn>
              <a:cxn ang="0">
                <a:pos x="179693" y="222770"/>
              </a:cxn>
              <a:cxn ang="0">
                <a:pos x="220032" y="188592"/>
              </a:cxn>
              <a:cxn ang="0">
                <a:pos x="294598" y="109859"/>
              </a:cxn>
              <a:cxn ang="0">
                <a:pos x="273817" y="89108"/>
              </a:cxn>
              <a:cxn ang="0">
                <a:pos x="184582" y="153192"/>
              </a:cxn>
              <a:cxn ang="0">
                <a:pos x="88624" y="89108"/>
              </a:cxn>
              <a:cxn ang="0">
                <a:pos x="67843" y="109859"/>
              </a:cxn>
              <a:cxn ang="0">
                <a:pos x="311101" y="189812"/>
              </a:cxn>
              <a:cxn ang="0">
                <a:pos x="106960" y="239859"/>
              </a:cxn>
              <a:cxn ang="0">
                <a:pos x="40339" y="199578"/>
              </a:cxn>
              <a:cxn ang="0">
                <a:pos x="39728" y="240470"/>
              </a:cxn>
              <a:cxn ang="0">
                <a:pos x="135686" y="274038"/>
              </a:cxn>
              <a:cxn ang="0">
                <a:pos x="210253" y="253897"/>
              </a:cxn>
              <a:cxn ang="0">
                <a:pos x="369165" y="240470"/>
              </a:cxn>
              <a:cxn ang="0">
                <a:pos x="393002" y="215446"/>
              </a:cxn>
              <a:cxn ang="0">
                <a:pos x="311101" y="189812"/>
              </a:cxn>
              <a:cxn ang="0">
                <a:pos x="363053" y="68967"/>
              </a:cxn>
              <a:cxn ang="0">
                <a:pos x="363053" y="87887"/>
              </a:cxn>
              <a:cxn ang="0">
                <a:pos x="363053" y="120235"/>
              </a:cxn>
              <a:cxn ang="0">
                <a:pos x="356330" y="113521"/>
              </a:cxn>
              <a:cxn ang="0">
                <a:pos x="363053" y="120235"/>
              </a:cxn>
              <a:cxn ang="0">
                <a:pos x="314768" y="139765"/>
              </a:cxn>
              <a:cxn ang="0">
                <a:pos x="298266" y="139765"/>
              </a:cxn>
              <a:cxn ang="0">
                <a:pos x="0" y="60422"/>
              </a:cxn>
              <a:cxn ang="0">
                <a:pos x="15891" y="52488"/>
              </a:cxn>
              <a:cxn ang="0">
                <a:pos x="0" y="60422"/>
              </a:cxn>
              <a:cxn ang="0">
                <a:pos x="32393" y="76291"/>
              </a:cxn>
              <a:cxn ang="0">
                <a:pos x="26892" y="97652"/>
              </a:cxn>
              <a:cxn ang="0">
                <a:pos x="64787" y="145869"/>
              </a:cxn>
              <a:cxn ang="0">
                <a:pos x="48284" y="137934"/>
              </a:cxn>
              <a:cxn ang="0">
                <a:pos x="64787" y="145869"/>
              </a:cxn>
              <a:cxn ang="0">
                <a:pos x="123462" y="64084"/>
              </a:cxn>
              <a:cxn ang="0">
                <a:pos x="122240" y="54929"/>
              </a:cxn>
              <a:cxn ang="0">
                <a:pos x="202307" y="40892"/>
              </a:cxn>
              <a:cxn ang="0">
                <a:pos x="193750" y="44554"/>
              </a:cxn>
              <a:cxn ang="0">
                <a:pos x="202307" y="40892"/>
              </a:cxn>
              <a:cxn ang="0">
                <a:pos x="231645" y="63474"/>
              </a:cxn>
              <a:cxn ang="0">
                <a:pos x="258537" y="31737"/>
              </a:cxn>
              <a:cxn ang="0">
                <a:pos x="254870" y="26244"/>
              </a:cxn>
              <a:cxn ang="0">
                <a:pos x="250592" y="0"/>
              </a:cxn>
              <a:cxn ang="0">
                <a:pos x="255481" y="34178"/>
              </a:cxn>
              <a:cxn ang="0">
                <a:pos x="231033" y="59812"/>
              </a:cxn>
              <a:cxn ang="0">
                <a:pos x="133241" y="43943"/>
              </a:cxn>
              <a:cxn ang="0">
                <a:pos x="122240" y="17699"/>
              </a:cxn>
              <a:cxn ang="0">
                <a:pos x="107571" y="8544"/>
              </a:cxn>
              <a:cxn ang="0">
                <a:pos x="403392" y="120235"/>
              </a:cxn>
              <a:cxn ang="0">
                <a:pos x="407670" y="120845"/>
              </a:cxn>
              <a:cxn ang="0">
                <a:pos x="422951" y="95821"/>
              </a:cxn>
              <a:cxn ang="0">
                <a:pos x="403392" y="120235"/>
              </a:cxn>
            </a:cxnLst>
            <a:pathLst>
              <a:path w="692" h="747">
                <a:moveTo>
                  <a:pt x="244" y="186"/>
                </a:moveTo>
                <a:cubicBezTo>
                  <a:pt x="244" y="155"/>
                  <a:pt x="269" y="130"/>
                  <a:pt x="300" y="130"/>
                </a:cubicBezTo>
                <a:cubicBezTo>
                  <a:pt x="331" y="130"/>
                  <a:pt x="356" y="155"/>
                  <a:pt x="356" y="186"/>
                </a:cubicBezTo>
                <a:cubicBezTo>
                  <a:pt x="356" y="217"/>
                  <a:pt x="331" y="242"/>
                  <a:pt x="300" y="242"/>
                </a:cubicBezTo>
                <a:cubicBezTo>
                  <a:pt x="269" y="242"/>
                  <a:pt x="244" y="217"/>
                  <a:pt x="244" y="186"/>
                </a:cubicBezTo>
                <a:close/>
                <a:moveTo>
                  <a:pt x="327" y="440"/>
                </a:moveTo>
                <a:cubicBezTo>
                  <a:pt x="301" y="452"/>
                  <a:pt x="272" y="459"/>
                  <a:pt x="244" y="464"/>
                </a:cubicBezTo>
                <a:lnTo>
                  <a:pt x="244" y="723"/>
                </a:lnTo>
                <a:cubicBezTo>
                  <a:pt x="244" y="736"/>
                  <a:pt x="254" y="747"/>
                  <a:pt x="267" y="747"/>
                </a:cubicBezTo>
                <a:cubicBezTo>
                  <a:pt x="281" y="747"/>
                  <a:pt x="291" y="736"/>
                  <a:pt x="291" y="723"/>
                </a:cubicBezTo>
                <a:lnTo>
                  <a:pt x="291" y="503"/>
                </a:lnTo>
                <a:cubicBezTo>
                  <a:pt x="295" y="504"/>
                  <a:pt x="298" y="504"/>
                  <a:pt x="302" y="504"/>
                </a:cubicBezTo>
                <a:cubicBezTo>
                  <a:pt x="305" y="504"/>
                  <a:pt x="308" y="504"/>
                  <a:pt x="312" y="503"/>
                </a:cubicBezTo>
                <a:lnTo>
                  <a:pt x="312" y="641"/>
                </a:lnTo>
                <a:cubicBezTo>
                  <a:pt x="312" y="654"/>
                  <a:pt x="323" y="665"/>
                  <a:pt x="336" y="665"/>
                </a:cubicBezTo>
                <a:cubicBezTo>
                  <a:pt x="349" y="665"/>
                  <a:pt x="360" y="654"/>
                  <a:pt x="360" y="641"/>
                </a:cubicBezTo>
                <a:lnTo>
                  <a:pt x="360" y="460"/>
                </a:lnTo>
                <a:cubicBezTo>
                  <a:pt x="360" y="458"/>
                  <a:pt x="359" y="456"/>
                  <a:pt x="359" y="455"/>
                </a:cubicBezTo>
                <a:cubicBezTo>
                  <a:pt x="359" y="452"/>
                  <a:pt x="360" y="449"/>
                  <a:pt x="360" y="446"/>
                </a:cubicBezTo>
                <a:lnTo>
                  <a:pt x="360" y="426"/>
                </a:lnTo>
                <a:cubicBezTo>
                  <a:pt x="349" y="430"/>
                  <a:pt x="339" y="435"/>
                  <a:pt x="327" y="440"/>
                </a:cubicBezTo>
                <a:lnTo>
                  <a:pt x="327" y="440"/>
                </a:lnTo>
                <a:close/>
                <a:moveTo>
                  <a:pt x="237" y="306"/>
                </a:moveTo>
                <a:cubicBezTo>
                  <a:pt x="239" y="308"/>
                  <a:pt x="241" y="309"/>
                  <a:pt x="244" y="310"/>
                </a:cubicBezTo>
                <a:lnTo>
                  <a:pt x="244" y="380"/>
                </a:lnTo>
                <a:cubicBezTo>
                  <a:pt x="261" y="377"/>
                  <a:pt x="278" y="372"/>
                  <a:pt x="294" y="365"/>
                </a:cubicBezTo>
                <a:cubicBezTo>
                  <a:pt x="317" y="355"/>
                  <a:pt x="338" y="346"/>
                  <a:pt x="360" y="339"/>
                </a:cubicBezTo>
                <a:lnTo>
                  <a:pt x="360" y="309"/>
                </a:lnTo>
                <a:cubicBezTo>
                  <a:pt x="360" y="307"/>
                  <a:pt x="359" y="305"/>
                  <a:pt x="359" y="302"/>
                </a:cubicBezTo>
                <a:lnTo>
                  <a:pt x="482" y="180"/>
                </a:lnTo>
                <a:cubicBezTo>
                  <a:pt x="491" y="171"/>
                  <a:pt x="491" y="156"/>
                  <a:pt x="482" y="146"/>
                </a:cubicBezTo>
                <a:cubicBezTo>
                  <a:pt x="472" y="137"/>
                  <a:pt x="457" y="137"/>
                  <a:pt x="448" y="146"/>
                </a:cubicBezTo>
                <a:lnTo>
                  <a:pt x="333" y="261"/>
                </a:lnTo>
                <a:cubicBezTo>
                  <a:pt x="324" y="255"/>
                  <a:pt x="313" y="251"/>
                  <a:pt x="302" y="251"/>
                </a:cubicBezTo>
                <a:cubicBezTo>
                  <a:pt x="287" y="251"/>
                  <a:pt x="274" y="257"/>
                  <a:pt x="264" y="265"/>
                </a:cubicBezTo>
                <a:lnTo>
                  <a:pt x="145" y="146"/>
                </a:lnTo>
                <a:cubicBezTo>
                  <a:pt x="136" y="137"/>
                  <a:pt x="120" y="137"/>
                  <a:pt x="111" y="146"/>
                </a:cubicBezTo>
                <a:cubicBezTo>
                  <a:pt x="102" y="156"/>
                  <a:pt x="102" y="171"/>
                  <a:pt x="111" y="180"/>
                </a:cubicBezTo>
                <a:lnTo>
                  <a:pt x="237" y="306"/>
                </a:lnTo>
                <a:close/>
                <a:moveTo>
                  <a:pt x="509" y="311"/>
                </a:moveTo>
                <a:cubicBezTo>
                  <a:pt x="443" y="315"/>
                  <a:pt x="386" y="332"/>
                  <a:pt x="319" y="368"/>
                </a:cubicBezTo>
                <a:cubicBezTo>
                  <a:pt x="274" y="390"/>
                  <a:pt x="219" y="400"/>
                  <a:pt x="175" y="393"/>
                </a:cubicBezTo>
                <a:cubicBezTo>
                  <a:pt x="149" y="389"/>
                  <a:pt x="124" y="370"/>
                  <a:pt x="98" y="351"/>
                </a:cubicBezTo>
                <a:cubicBezTo>
                  <a:pt x="88" y="343"/>
                  <a:pt x="77" y="334"/>
                  <a:pt x="66" y="327"/>
                </a:cubicBezTo>
                <a:lnTo>
                  <a:pt x="36" y="372"/>
                </a:lnTo>
                <a:cubicBezTo>
                  <a:pt x="45" y="379"/>
                  <a:pt x="55" y="386"/>
                  <a:pt x="65" y="394"/>
                </a:cubicBezTo>
                <a:cubicBezTo>
                  <a:pt x="94" y="416"/>
                  <a:pt x="127" y="441"/>
                  <a:pt x="167" y="447"/>
                </a:cubicBezTo>
                <a:cubicBezTo>
                  <a:pt x="185" y="450"/>
                  <a:pt x="203" y="450"/>
                  <a:pt x="222" y="449"/>
                </a:cubicBezTo>
                <a:cubicBezTo>
                  <a:pt x="263" y="447"/>
                  <a:pt x="306" y="435"/>
                  <a:pt x="344" y="416"/>
                </a:cubicBezTo>
                <a:lnTo>
                  <a:pt x="344" y="416"/>
                </a:lnTo>
                <a:cubicBezTo>
                  <a:pt x="405" y="384"/>
                  <a:pt x="454" y="369"/>
                  <a:pt x="512" y="365"/>
                </a:cubicBezTo>
                <a:cubicBezTo>
                  <a:pt x="554" y="363"/>
                  <a:pt x="568" y="371"/>
                  <a:pt x="604" y="394"/>
                </a:cubicBezTo>
                <a:lnTo>
                  <a:pt x="615" y="400"/>
                </a:lnTo>
                <a:lnTo>
                  <a:pt x="643" y="353"/>
                </a:lnTo>
                <a:lnTo>
                  <a:pt x="633" y="347"/>
                </a:lnTo>
                <a:cubicBezTo>
                  <a:pt x="593" y="323"/>
                  <a:pt x="568" y="307"/>
                  <a:pt x="509" y="311"/>
                </a:cubicBezTo>
                <a:close/>
                <a:moveTo>
                  <a:pt x="609" y="128"/>
                </a:moveTo>
                <a:lnTo>
                  <a:pt x="594" y="113"/>
                </a:lnTo>
                <a:lnTo>
                  <a:pt x="579" y="129"/>
                </a:lnTo>
                <a:lnTo>
                  <a:pt x="594" y="144"/>
                </a:lnTo>
                <a:lnTo>
                  <a:pt x="609" y="128"/>
                </a:lnTo>
                <a:close/>
                <a:moveTo>
                  <a:pt x="594" y="197"/>
                </a:moveTo>
                <a:lnTo>
                  <a:pt x="594" y="186"/>
                </a:lnTo>
                <a:lnTo>
                  <a:pt x="583" y="186"/>
                </a:lnTo>
                <a:lnTo>
                  <a:pt x="583" y="197"/>
                </a:lnTo>
                <a:lnTo>
                  <a:pt x="594" y="197"/>
                </a:lnTo>
                <a:close/>
                <a:moveTo>
                  <a:pt x="502" y="242"/>
                </a:moveTo>
                <a:lnTo>
                  <a:pt x="515" y="229"/>
                </a:lnTo>
                <a:lnTo>
                  <a:pt x="502" y="216"/>
                </a:lnTo>
                <a:lnTo>
                  <a:pt x="488" y="229"/>
                </a:lnTo>
                <a:lnTo>
                  <a:pt x="502" y="242"/>
                </a:lnTo>
                <a:close/>
                <a:moveTo>
                  <a:pt x="0" y="99"/>
                </a:moveTo>
                <a:lnTo>
                  <a:pt x="20" y="105"/>
                </a:lnTo>
                <a:lnTo>
                  <a:pt x="26" y="86"/>
                </a:lnTo>
                <a:lnTo>
                  <a:pt x="7" y="79"/>
                </a:lnTo>
                <a:lnTo>
                  <a:pt x="0" y="99"/>
                </a:lnTo>
                <a:close/>
                <a:moveTo>
                  <a:pt x="66" y="147"/>
                </a:moveTo>
                <a:lnTo>
                  <a:pt x="53" y="125"/>
                </a:lnTo>
                <a:lnTo>
                  <a:pt x="31" y="138"/>
                </a:lnTo>
                <a:lnTo>
                  <a:pt x="44" y="160"/>
                </a:lnTo>
                <a:lnTo>
                  <a:pt x="66" y="147"/>
                </a:lnTo>
                <a:close/>
                <a:moveTo>
                  <a:pt x="106" y="239"/>
                </a:moveTo>
                <a:lnTo>
                  <a:pt x="99" y="219"/>
                </a:lnTo>
                <a:lnTo>
                  <a:pt x="79" y="226"/>
                </a:lnTo>
                <a:lnTo>
                  <a:pt x="86" y="246"/>
                </a:lnTo>
                <a:lnTo>
                  <a:pt x="106" y="239"/>
                </a:lnTo>
                <a:close/>
                <a:moveTo>
                  <a:pt x="194" y="99"/>
                </a:moveTo>
                <a:lnTo>
                  <a:pt x="202" y="105"/>
                </a:lnTo>
                <a:lnTo>
                  <a:pt x="208" y="96"/>
                </a:lnTo>
                <a:lnTo>
                  <a:pt x="200" y="90"/>
                </a:lnTo>
                <a:lnTo>
                  <a:pt x="194" y="99"/>
                </a:lnTo>
                <a:close/>
                <a:moveTo>
                  <a:pt x="331" y="67"/>
                </a:moveTo>
                <a:lnTo>
                  <a:pt x="321" y="63"/>
                </a:lnTo>
                <a:lnTo>
                  <a:pt x="317" y="73"/>
                </a:lnTo>
                <a:lnTo>
                  <a:pt x="327" y="77"/>
                </a:lnTo>
                <a:lnTo>
                  <a:pt x="331" y="67"/>
                </a:lnTo>
                <a:close/>
                <a:moveTo>
                  <a:pt x="378" y="98"/>
                </a:moveTo>
                <a:lnTo>
                  <a:pt x="379" y="104"/>
                </a:lnTo>
                <a:cubicBezTo>
                  <a:pt x="409" y="97"/>
                  <a:pt x="425" y="87"/>
                  <a:pt x="430" y="74"/>
                </a:cubicBezTo>
                <a:cubicBezTo>
                  <a:pt x="432" y="63"/>
                  <a:pt x="427" y="57"/>
                  <a:pt x="423" y="52"/>
                </a:cubicBezTo>
                <a:cubicBezTo>
                  <a:pt x="421" y="49"/>
                  <a:pt x="419" y="47"/>
                  <a:pt x="418" y="43"/>
                </a:cubicBezTo>
                <a:lnTo>
                  <a:pt x="417" y="43"/>
                </a:lnTo>
                <a:cubicBezTo>
                  <a:pt x="412" y="31"/>
                  <a:pt x="406" y="17"/>
                  <a:pt x="415" y="4"/>
                </a:cubicBezTo>
                <a:lnTo>
                  <a:pt x="410" y="0"/>
                </a:lnTo>
                <a:cubicBezTo>
                  <a:pt x="399" y="17"/>
                  <a:pt x="406" y="33"/>
                  <a:pt x="411" y="46"/>
                </a:cubicBezTo>
                <a:cubicBezTo>
                  <a:pt x="413" y="50"/>
                  <a:pt x="415" y="53"/>
                  <a:pt x="418" y="56"/>
                </a:cubicBezTo>
                <a:cubicBezTo>
                  <a:pt x="422" y="61"/>
                  <a:pt x="425" y="65"/>
                  <a:pt x="423" y="72"/>
                </a:cubicBezTo>
                <a:cubicBezTo>
                  <a:pt x="420" y="82"/>
                  <a:pt x="404" y="91"/>
                  <a:pt x="378" y="98"/>
                </a:cubicBezTo>
                <a:close/>
                <a:moveTo>
                  <a:pt x="196" y="34"/>
                </a:moveTo>
                <a:cubicBezTo>
                  <a:pt x="210" y="47"/>
                  <a:pt x="224" y="60"/>
                  <a:pt x="218" y="72"/>
                </a:cubicBezTo>
                <a:lnTo>
                  <a:pt x="225" y="75"/>
                </a:lnTo>
                <a:cubicBezTo>
                  <a:pt x="232" y="58"/>
                  <a:pt x="215" y="43"/>
                  <a:pt x="200" y="29"/>
                </a:cubicBezTo>
                <a:cubicBezTo>
                  <a:pt x="193" y="23"/>
                  <a:pt x="186" y="16"/>
                  <a:pt x="182" y="10"/>
                </a:cubicBezTo>
                <a:lnTo>
                  <a:pt x="176" y="14"/>
                </a:lnTo>
                <a:cubicBezTo>
                  <a:pt x="180" y="21"/>
                  <a:pt x="188" y="27"/>
                  <a:pt x="196" y="34"/>
                </a:cubicBezTo>
                <a:close/>
                <a:moveTo>
                  <a:pt x="660" y="197"/>
                </a:moveTo>
                <a:lnTo>
                  <a:pt x="660" y="198"/>
                </a:lnTo>
                <a:lnTo>
                  <a:pt x="667" y="198"/>
                </a:lnTo>
                <a:lnTo>
                  <a:pt x="667" y="197"/>
                </a:lnTo>
                <a:cubicBezTo>
                  <a:pt x="669" y="174"/>
                  <a:pt x="672" y="157"/>
                  <a:pt x="692" y="157"/>
                </a:cubicBezTo>
                <a:lnTo>
                  <a:pt x="692" y="150"/>
                </a:lnTo>
                <a:cubicBezTo>
                  <a:pt x="664" y="150"/>
                  <a:pt x="662" y="178"/>
                  <a:pt x="660" y="197"/>
                </a:cubicBezTo>
                <a:close/>
              </a:path>
            </a:pathLst>
          </a:custGeom>
          <a:solidFill>
            <a:srgbClr val="FFFFFF"/>
          </a:solidFill>
          <a:ln w="9525">
            <a:noFill/>
          </a:ln>
        </p:spPr>
        <p:txBody>
          <a:bodyPr/>
          <a:p>
            <a:endParaRPr lang="zh-CN" altLang="en-US"/>
          </a:p>
        </p:txBody>
      </p:sp>
      <p:sp>
        <p:nvSpPr>
          <p:cNvPr id="88080" name="任意多边形 1"/>
          <p:cNvSpPr/>
          <p:nvPr>
            <p:custDataLst>
              <p:tags r:id="rId10"/>
            </p:custDataLst>
          </p:nvPr>
        </p:nvSpPr>
        <p:spPr>
          <a:xfrm>
            <a:off x="6265863" y="4374515"/>
            <a:ext cx="381000" cy="455613"/>
          </a:xfrm>
          <a:custGeom>
            <a:avLst/>
            <a:gdLst/>
            <a:ahLst/>
            <a:cxnLst>
              <a:cxn ang="0">
                <a:pos x="210794" y="432274"/>
              </a:cxn>
              <a:cxn ang="0">
                <a:pos x="261985" y="432274"/>
              </a:cxn>
              <a:cxn ang="0">
                <a:pos x="261985" y="455917"/>
              </a:cxn>
              <a:cxn ang="0">
                <a:pos x="210794" y="455917"/>
              </a:cxn>
              <a:cxn ang="0">
                <a:pos x="197366" y="111288"/>
              </a:cxn>
              <a:cxn ang="0">
                <a:pos x="189043" y="113206"/>
              </a:cxn>
              <a:cxn ang="0">
                <a:pos x="182640" y="115764"/>
              </a:cxn>
              <a:cxn ang="0">
                <a:pos x="193525" y="194405"/>
              </a:cxn>
              <a:cxn ang="0">
                <a:pos x="224258" y="199519"/>
              </a:cxn>
              <a:cxn ang="0">
                <a:pos x="211452" y="159879"/>
              </a:cxn>
              <a:cxn ang="0">
                <a:pos x="199287" y="129829"/>
              </a:cxn>
              <a:cxn ang="0">
                <a:pos x="199928" y="124714"/>
              </a:cxn>
              <a:cxn ang="0">
                <a:pos x="196726" y="115764"/>
              </a:cxn>
              <a:cxn ang="0">
                <a:pos x="199928" y="115764"/>
              </a:cxn>
              <a:cxn ang="0">
                <a:pos x="199928" y="111288"/>
              </a:cxn>
              <a:cxn ang="0">
                <a:pos x="197366" y="111288"/>
              </a:cxn>
              <a:cxn ang="0">
                <a:pos x="59002" y="89574"/>
              </a:cxn>
              <a:cxn ang="0">
                <a:pos x="55159" y="91492"/>
              </a:cxn>
              <a:cxn ang="0">
                <a:pos x="57080" y="100443"/>
              </a:cxn>
              <a:cxn ang="0">
                <a:pos x="76935" y="94689"/>
              </a:cxn>
              <a:cxn ang="0">
                <a:pos x="72452" y="94049"/>
              </a:cxn>
              <a:cxn ang="0">
                <a:pos x="59002" y="89574"/>
              </a:cxn>
              <a:cxn ang="0">
                <a:pos x="41069" y="73591"/>
              </a:cxn>
              <a:cxn ang="0">
                <a:pos x="42990" y="81902"/>
              </a:cxn>
              <a:cxn ang="0">
                <a:pos x="47473" y="81902"/>
              </a:cxn>
              <a:cxn ang="0">
                <a:pos x="48114" y="81902"/>
              </a:cxn>
              <a:cxn ang="0">
                <a:pos x="41069" y="73591"/>
              </a:cxn>
              <a:cxn ang="0">
                <a:pos x="203439" y="57812"/>
              </a:cxn>
              <a:cxn ang="0">
                <a:pos x="226178" y="63336"/>
              </a:cxn>
              <a:cxn ang="0">
                <a:pos x="250508" y="143895"/>
              </a:cxn>
              <a:cxn ang="0">
                <a:pos x="224897" y="163715"/>
              </a:cxn>
              <a:cxn ang="0">
                <a:pos x="239623" y="203355"/>
              </a:cxn>
              <a:cxn ang="0">
                <a:pos x="249868" y="231487"/>
              </a:cxn>
              <a:cxn ang="0">
                <a:pos x="314534" y="404114"/>
              </a:cxn>
              <a:cxn ang="0">
                <a:pos x="381121" y="404114"/>
              </a:cxn>
              <a:cxn ang="0">
                <a:pos x="368315" y="425212"/>
              </a:cxn>
              <a:cxn ang="0">
                <a:pos x="298527" y="425212"/>
              </a:cxn>
              <a:cxn ang="0">
                <a:pos x="240264" y="248110"/>
              </a:cxn>
              <a:cxn ang="0">
                <a:pos x="224897" y="252586"/>
              </a:cxn>
              <a:cxn ang="0">
                <a:pos x="196726" y="250029"/>
              </a:cxn>
              <a:cxn ang="0">
                <a:pos x="138463" y="427131"/>
              </a:cxn>
              <a:cxn ang="0">
                <a:pos x="111573" y="381097"/>
              </a:cxn>
              <a:cxn ang="0">
                <a:pos x="153189" y="290308"/>
              </a:cxn>
              <a:cxn ang="0">
                <a:pos x="152549" y="290308"/>
              </a:cxn>
              <a:cxn ang="0">
                <a:pos x="45625" y="422655"/>
              </a:cxn>
              <a:cxn ang="0">
                <a:pos x="7850" y="384933"/>
              </a:cxn>
              <a:cxn ang="0">
                <a:pos x="110292" y="257701"/>
              </a:cxn>
              <a:cxn ang="0">
                <a:pos x="110292" y="250029"/>
              </a:cxn>
              <a:cxn ang="0">
                <a:pos x="113493" y="209749"/>
              </a:cxn>
              <a:cxn ang="0">
                <a:pos x="98767" y="109370"/>
              </a:cxn>
              <a:cxn ang="0">
                <a:pos x="109011" y="99779"/>
              </a:cxn>
              <a:cxn ang="0">
                <a:pos x="127578" y="85713"/>
              </a:cxn>
              <a:cxn ang="0">
                <a:pos x="136542" y="78042"/>
              </a:cxn>
              <a:cxn ang="0">
                <a:pos x="203439" y="57812"/>
              </a:cxn>
              <a:cxn ang="0">
                <a:pos x="122408" y="45460"/>
              </a:cxn>
              <a:cxn ang="0">
                <a:pos x="78216" y="78705"/>
              </a:cxn>
              <a:cxn ang="0">
                <a:pos x="65406" y="87017"/>
              </a:cxn>
              <a:cxn ang="0">
                <a:pos x="73733" y="88935"/>
              </a:cxn>
              <a:cxn ang="0">
                <a:pos x="85261" y="88935"/>
              </a:cxn>
              <a:cxn ang="0">
                <a:pos x="86542" y="88295"/>
              </a:cxn>
              <a:cxn ang="0">
                <a:pos x="118566" y="65279"/>
              </a:cxn>
              <a:cxn ang="0">
                <a:pos x="121768" y="54410"/>
              </a:cxn>
              <a:cxn ang="0">
                <a:pos x="122408" y="45460"/>
              </a:cxn>
              <a:cxn ang="0">
                <a:pos x="133297" y="33312"/>
              </a:cxn>
              <a:cxn ang="0">
                <a:pos x="132016" y="34591"/>
              </a:cxn>
              <a:cxn ang="0">
                <a:pos x="127532" y="40344"/>
              </a:cxn>
              <a:cxn ang="0">
                <a:pos x="127532" y="55689"/>
              </a:cxn>
              <a:cxn ang="0">
                <a:pos x="126252" y="58885"/>
              </a:cxn>
              <a:cxn ang="0">
                <a:pos x="137780" y="46738"/>
              </a:cxn>
              <a:cxn ang="0">
                <a:pos x="139701" y="44181"/>
              </a:cxn>
              <a:cxn ang="0">
                <a:pos x="139061" y="35869"/>
              </a:cxn>
              <a:cxn ang="0">
                <a:pos x="133297" y="33312"/>
              </a:cxn>
              <a:cxn ang="0">
                <a:pos x="116644" y="26279"/>
              </a:cxn>
              <a:cxn ang="0">
                <a:pos x="47473" y="73591"/>
              </a:cxn>
              <a:cxn ang="0">
                <a:pos x="54518" y="80624"/>
              </a:cxn>
              <a:cxn ang="0">
                <a:pos x="71812" y="70394"/>
              </a:cxn>
              <a:cxn ang="0">
                <a:pos x="119206" y="33312"/>
              </a:cxn>
              <a:cxn ang="0">
                <a:pos x="118566" y="32033"/>
              </a:cxn>
              <a:cxn ang="0">
                <a:pos x="118566" y="29475"/>
              </a:cxn>
              <a:cxn ang="0">
                <a:pos x="116644" y="26279"/>
              </a:cxn>
              <a:cxn ang="0">
                <a:pos x="115364" y="15410"/>
              </a:cxn>
              <a:cxn ang="0">
                <a:pos x="121768" y="25000"/>
              </a:cxn>
              <a:cxn ang="0">
                <a:pos x="126252" y="23721"/>
              </a:cxn>
              <a:cxn ang="0">
                <a:pos x="124970" y="17328"/>
              </a:cxn>
              <a:cxn ang="0">
                <a:pos x="115364" y="15410"/>
              </a:cxn>
              <a:cxn ang="0">
                <a:pos x="88463" y="705"/>
              </a:cxn>
              <a:cxn ang="0">
                <a:pos x="105756" y="7738"/>
              </a:cxn>
              <a:cxn ang="0">
                <a:pos x="107037" y="6460"/>
              </a:cxn>
              <a:cxn ang="0">
                <a:pos x="133937" y="10935"/>
              </a:cxn>
              <a:cxn ang="0">
                <a:pos x="137140" y="23082"/>
              </a:cxn>
              <a:cxn ang="0">
                <a:pos x="148027" y="29475"/>
              </a:cxn>
              <a:cxn ang="0">
                <a:pos x="148027" y="50574"/>
              </a:cxn>
              <a:cxn ang="0">
                <a:pos x="146747" y="53131"/>
              </a:cxn>
              <a:cxn ang="0">
                <a:pos x="92307" y="97247"/>
              </a:cxn>
              <a:cxn ang="0">
                <a:pos x="57080" y="111312"/>
              </a:cxn>
              <a:cxn ang="0">
                <a:pos x="51316" y="108754"/>
              </a:cxn>
              <a:cxn ang="0">
                <a:pos x="44271" y="92771"/>
              </a:cxn>
              <a:cxn ang="0">
                <a:pos x="42990" y="92771"/>
              </a:cxn>
              <a:cxn ang="0">
                <a:pos x="37225" y="90852"/>
              </a:cxn>
              <a:cxn ang="0">
                <a:pos x="30821" y="66558"/>
              </a:cxn>
              <a:cxn ang="0">
                <a:pos x="35305" y="62721"/>
              </a:cxn>
              <a:cxn ang="0">
                <a:pos x="33383" y="39705"/>
              </a:cxn>
              <a:cxn ang="0">
                <a:pos x="88463" y="705"/>
              </a:cxn>
            </a:cxnLst>
            <a:pathLst>
              <a:path w="480349" h="574618">
                <a:moveTo>
                  <a:pt x="265677" y="544820"/>
                </a:moveTo>
                <a:lnTo>
                  <a:pt x="330195" y="544820"/>
                </a:lnTo>
                <a:lnTo>
                  <a:pt x="330195" y="574618"/>
                </a:lnTo>
                <a:lnTo>
                  <a:pt x="265677" y="574618"/>
                </a:lnTo>
                <a:close/>
                <a:moveTo>
                  <a:pt x="248753" y="140263"/>
                </a:moveTo>
                <a:cubicBezTo>
                  <a:pt x="248753" y="140263"/>
                  <a:pt x="239070" y="142681"/>
                  <a:pt x="238263" y="142681"/>
                </a:cubicBezTo>
                <a:cubicBezTo>
                  <a:pt x="235842" y="143486"/>
                  <a:pt x="232614" y="144292"/>
                  <a:pt x="230193" y="145904"/>
                </a:cubicBezTo>
                <a:cubicBezTo>
                  <a:pt x="238263" y="178137"/>
                  <a:pt x="242298" y="211175"/>
                  <a:pt x="243912" y="245020"/>
                </a:cubicBezTo>
                <a:cubicBezTo>
                  <a:pt x="258437" y="249049"/>
                  <a:pt x="272962" y="251466"/>
                  <a:pt x="282646" y="251466"/>
                </a:cubicBezTo>
                <a:lnTo>
                  <a:pt x="266506" y="201505"/>
                </a:lnTo>
                <a:cubicBezTo>
                  <a:pt x="253595" y="194253"/>
                  <a:pt x="248753" y="178942"/>
                  <a:pt x="251174" y="163632"/>
                </a:cubicBezTo>
                <a:cubicBezTo>
                  <a:pt x="251174" y="161214"/>
                  <a:pt x="251981" y="159603"/>
                  <a:pt x="251981" y="157185"/>
                </a:cubicBezTo>
                <a:lnTo>
                  <a:pt x="247946" y="145904"/>
                </a:lnTo>
                <a:lnTo>
                  <a:pt x="251981" y="145904"/>
                </a:lnTo>
                <a:cubicBezTo>
                  <a:pt x="251981" y="144292"/>
                  <a:pt x="251981" y="142681"/>
                  <a:pt x="251981" y="140263"/>
                </a:cubicBezTo>
                <a:cubicBezTo>
                  <a:pt x="251174" y="140263"/>
                  <a:pt x="249560" y="140263"/>
                  <a:pt x="248753" y="140263"/>
                </a:cubicBezTo>
                <a:close/>
                <a:moveTo>
                  <a:pt x="74364" y="112896"/>
                </a:moveTo>
                <a:cubicBezTo>
                  <a:pt x="72750" y="113702"/>
                  <a:pt x="71135" y="114507"/>
                  <a:pt x="69521" y="115313"/>
                </a:cubicBezTo>
                <a:cubicBezTo>
                  <a:pt x="69521" y="119342"/>
                  <a:pt x="69521" y="124177"/>
                  <a:pt x="71942" y="126595"/>
                </a:cubicBezTo>
                <a:cubicBezTo>
                  <a:pt x="73557" y="126595"/>
                  <a:pt x="79207" y="129012"/>
                  <a:pt x="96966" y="119342"/>
                </a:cubicBezTo>
                <a:cubicBezTo>
                  <a:pt x="95352" y="119342"/>
                  <a:pt x="92930" y="119342"/>
                  <a:pt x="91316" y="118536"/>
                </a:cubicBezTo>
                <a:cubicBezTo>
                  <a:pt x="85665" y="117731"/>
                  <a:pt x="80015" y="116119"/>
                  <a:pt x="74364" y="112896"/>
                </a:cubicBezTo>
                <a:close/>
                <a:moveTo>
                  <a:pt x="51762" y="92751"/>
                </a:moveTo>
                <a:cubicBezTo>
                  <a:pt x="51762" y="96780"/>
                  <a:pt x="51762" y="101615"/>
                  <a:pt x="54183" y="103226"/>
                </a:cubicBezTo>
                <a:cubicBezTo>
                  <a:pt x="54991" y="103226"/>
                  <a:pt x="56605" y="104032"/>
                  <a:pt x="59834" y="103226"/>
                </a:cubicBezTo>
                <a:cubicBezTo>
                  <a:pt x="59834" y="103226"/>
                  <a:pt x="59834" y="103226"/>
                  <a:pt x="60641" y="103226"/>
                </a:cubicBezTo>
                <a:cubicBezTo>
                  <a:pt x="57412" y="100003"/>
                  <a:pt x="54183" y="96780"/>
                  <a:pt x="51762" y="92751"/>
                </a:cubicBezTo>
                <a:close/>
                <a:moveTo>
                  <a:pt x="256407" y="72864"/>
                </a:moveTo>
                <a:cubicBezTo>
                  <a:pt x="266153" y="73279"/>
                  <a:pt x="275786" y="75395"/>
                  <a:pt x="285066" y="79827"/>
                </a:cubicBezTo>
                <a:cubicBezTo>
                  <a:pt x="323800" y="98361"/>
                  <a:pt x="321379" y="145904"/>
                  <a:pt x="315731" y="181360"/>
                </a:cubicBezTo>
                <a:cubicBezTo>
                  <a:pt x="313310" y="196670"/>
                  <a:pt x="297978" y="206340"/>
                  <a:pt x="283452" y="206340"/>
                </a:cubicBezTo>
                <a:lnTo>
                  <a:pt x="302012" y="256301"/>
                </a:lnTo>
                <a:cubicBezTo>
                  <a:pt x="313310" y="263553"/>
                  <a:pt x="318151" y="278864"/>
                  <a:pt x="314924" y="291757"/>
                </a:cubicBezTo>
                <a:lnTo>
                  <a:pt x="396426" y="509328"/>
                </a:lnTo>
                <a:lnTo>
                  <a:pt x="480349" y="509328"/>
                </a:lnTo>
                <a:lnTo>
                  <a:pt x="464210" y="535920"/>
                </a:lnTo>
                <a:lnTo>
                  <a:pt x="376252" y="535920"/>
                </a:lnTo>
                <a:lnTo>
                  <a:pt x="302819" y="312708"/>
                </a:lnTo>
                <a:cubicBezTo>
                  <a:pt x="297978" y="315932"/>
                  <a:pt x="291522" y="318349"/>
                  <a:pt x="283452" y="318349"/>
                </a:cubicBezTo>
                <a:cubicBezTo>
                  <a:pt x="272155" y="318349"/>
                  <a:pt x="260051" y="317543"/>
                  <a:pt x="247946" y="315126"/>
                </a:cubicBezTo>
                <a:cubicBezTo>
                  <a:pt x="281032" y="398931"/>
                  <a:pt x="252788" y="480319"/>
                  <a:pt x="174514" y="538338"/>
                </a:cubicBezTo>
                <a:cubicBezTo>
                  <a:pt x="139815" y="564124"/>
                  <a:pt x="105923" y="505299"/>
                  <a:pt x="140622" y="480319"/>
                </a:cubicBezTo>
                <a:cubicBezTo>
                  <a:pt x="182583" y="448892"/>
                  <a:pt x="200336" y="409407"/>
                  <a:pt x="193074" y="365892"/>
                </a:cubicBezTo>
                <a:lnTo>
                  <a:pt x="192267" y="365892"/>
                </a:lnTo>
                <a:cubicBezTo>
                  <a:pt x="147884" y="422300"/>
                  <a:pt x="107537" y="481930"/>
                  <a:pt x="57505" y="532697"/>
                </a:cubicBezTo>
                <a:cubicBezTo>
                  <a:pt x="26841" y="564124"/>
                  <a:pt x="-20769" y="516580"/>
                  <a:pt x="9895" y="485154"/>
                </a:cubicBezTo>
                <a:cubicBezTo>
                  <a:pt x="57505" y="435999"/>
                  <a:pt x="97046" y="379591"/>
                  <a:pt x="139008" y="324796"/>
                </a:cubicBezTo>
                <a:cubicBezTo>
                  <a:pt x="139008" y="321572"/>
                  <a:pt x="139008" y="318349"/>
                  <a:pt x="139008" y="315126"/>
                </a:cubicBezTo>
                <a:cubicBezTo>
                  <a:pt x="141429" y="298204"/>
                  <a:pt x="142235" y="281281"/>
                  <a:pt x="143042" y="264359"/>
                </a:cubicBezTo>
                <a:cubicBezTo>
                  <a:pt x="106730" y="232126"/>
                  <a:pt x="89784" y="187001"/>
                  <a:pt x="124483" y="137846"/>
                </a:cubicBezTo>
                <a:cubicBezTo>
                  <a:pt x="127710" y="132205"/>
                  <a:pt x="132552" y="128176"/>
                  <a:pt x="137394" y="125758"/>
                </a:cubicBezTo>
                <a:cubicBezTo>
                  <a:pt x="143042" y="117700"/>
                  <a:pt x="151919" y="111254"/>
                  <a:pt x="160795" y="108030"/>
                </a:cubicBezTo>
                <a:cubicBezTo>
                  <a:pt x="164023" y="104001"/>
                  <a:pt x="167251" y="101584"/>
                  <a:pt x="172093" y="98361"/>
                </a:cubicBezTo>
                <a:cubicBezTo>
                  <a:pt x="196907" y="85669"/>
                  <a:pt x="227167" y="71617"/>
                  <a:pt x="256407" y="72864"/>
                </a:cubicBezTo>
                <a:close/>
                <a:moveTo>
                  <a:pt x="154279" y="57296"/>
                </a:moveTo>
                <a:cubicBezTo>
                  <a:pt x="145400" y="65354"/>
                  <a:pt x="130063" y="78246"/>
                  <a:pt x="98581" y="99197"/>
                </a:cubicBezTo>
                <a:cubicBezTo>
                  <a:pt x="92930" y="103226"/>
                  <a:pt x="87280" y="106449"/>
                  <a:pt x="82436" y="109673"/>
                </a:cubicBezTo>
                <a:cubicBezTo>
                  <a:pt x="85665" y="110478"/>
                  <a:pt x="88894" y="111284"/>
                  <a:pt x="92930" y="112090"/>
                </a:cubicBezTo>
                <a:cubicBezTo>
                  <a:pt x="97774" y="112896"/>
                  <a:pt x="102617" y="112896"/>
                  <a:pt x="107460" y="112090"/>
                </a:cubicBezTo>
                <a:cubicBezTo>
                  <a:pt x="108267" y="112090"/>
                  <a:pt x="108267" y="112090"/>
                  <a:pt x="109075" y="111284"/>
                </a:cubicBezTo>
                <a:cubicBezTo>
                  <a:pt x="127641" y="99197"/>
                  <a:pt x="140556" y="89528"/>
                  <a:pt x="149436" y="82275"/>
                </a:cubicBezTo>
                <a:cubicBezTo>
                  <a:pt x="151050" y="78246"/>
                  <a:pt x="152665" y="73412"/>
                  <a:pt x="153472" y="68577"/>
                </a:cubicBezTo>
                <a:cubicBezTo>
                  <a:pt x="154279" y="64548"/>
                  <a:pt x="154279" y="61325"/>
                  <a:pt x="154279" y="57296"/>
                </a:cubicBezTo>
                <a:close/>
                <a:moveTo>
                  <a:pt x="168002" y="41985"/>
                </a:moveTo>
                <a:cubicBezTo>
                  <a:pt x="167195" y="42791"/>
                  <a:pt x="167195" y="42791"/>
                  <a:pt x="166388" y="43597"/>
                </a:cubicBezTo>
                <a:cubicBezTo>
                  <a:pt x="164773" y="46014"/>
                  <a:pt x="163159" y="48432"/>
                  <a:pt x="160737" y="50849"/>
                </a:cubicBezTo>
                <a:cubicBezTo>
                  <a:pt x="161544" y="57296"/>
                  <a:pt x="161544" y="63742"/>
                  <a:pt x="160737" y="70188"/>
                </a:cubicBezTo>
                <a:cubicBezTo>
                  <a:pt x="159930" y="70994"/>
                  <a:pt x="159930" y="72606"/>
                  <a:pt x="159123" y="74217"/>
                </a:cubicBezTo>
                <a:cubicBezTo>
                  <a:pt x="168002" y="66159"/>
                  <a:pt x="171231" y="62130"/>
                  <a:pt x="173653" y="58907"/>
                </a:cubicBezTo>
                <a:cubicBezTo>
                  <a:pt x="174460" y="57296"/>
                  <a:pt x="175267" y="56490"/>
                  <a:pt x="176074" y="55684"/>
                </a:cubicBezTo>
                <a:cubicBezTo>
                  <a:pt x="177689" y="53267"/>
                  <a:pt x="177689" y="48432"/>
                  <a:pt x="175267" y="45208"/>
                </a:cubicBezTo>
                <a:cubicBezTo>
                  <a:pt x="173653" y="42791"/>
                  <a:pt x="171231" y="41985"/>
                  <a:pt x="168002" y="41985"/>
                </a:cubicBezTo>
                <a:close/>
                <a:moveTo>
                  <a:pt x="147014" y="33121"/>
                </a:moveTo>
                <a:lnTo>
                  <a:pt x="59834" y="92751"/>
                </a:lnTo>
                <a:cubicBezTo>
                  <a:pt x="62256" y="95974"/>
                  <a:pt x="65485" y="98391"/>
                  <a:pt x="68713" y="101615"/>
                </a:cubicBezTo>
                <a:cubicBezTo>
                  <a:pt x="73557" y="99197"/>
                  <a:pt x="80822" y="95168"/>
                  <a:pt x="90509" y="88722"/>
                </a:cubicBezTo>
                <a:cubicBezTo>
                  <a:pt x="130063" y="61325"/>
                  <a:pt x="143785" y="49237"/>
                  <a:pt x="150243" y="41985"/>
                </a:cubicBezTo>
                <a:cubicBezTo>
                  <a:pt x="150243" y="41985"/>
                  <a:pt x="149436" y="41179"/>
                  <a:pt x="149436" y="40374"/>
                </a:cubicBezTo>
                <a:cubicBezTo>
                  <a:pt x="148629" y="39568"/>
                  <a:pt x="148629" y="37956"/>
                  <a:pt x="149436" y="37150"/>
                </a:cubicBezTo>
                <a:cubicBezTo>
                  <a:pt x="148629" y="35539"/>
                  <a:pt x="147822" y="34733"/>
                  <a:pt x="147014" y="33121"/>
                </a:cubicBezTo>
                <a:close/>
                <a:moveTo>
                  <a:pt x="145400" y="19423"/>
                </a:moveTo>
                <a:cubicBezTo>
                  <a:pt x="148629" y="22646"/>
                  <a:pt x="151050" y="27481"/>
                  <a:pt x="153472" y="31510"/>
                </a:cubicBezTo>
                <a:cubicBezTo>
                  <a:pt x="155894" y="30704"/>
                  <a:pt x="157508" y="29898"/>
                  <a:pt x="159123" y="29898"/>
                </a:cubicBezTo>
                <a:cubicBezTo>
                  <a:pt x="159930" y="27481"/>
                  <a:pt x="159123" y="24258"/>
                  <a:pt x="157508" y="21840"/>
                </a:cubicBezTo>
                <a:cubicBezTo>
                  <a:pt x="155087" y="18617"/>
                  <a:pt x="149436" y="18617"/>
                  <a:pt x="145400" y="19423"/>
                </a:cubicBezTo>
                <a:close/>
                <a:moveTo>
                  <a:pt x="111496" y="889"/>
                </a:moveTo>
                <a:cubicBezTo>
                  <a:pt x="119569" y="2501"/>
                  <a:pt x="126834" y="4918"/>
                  <a:pt x="133291" y="9753"/>
                </a:cubicBezTo>
                <a:cubicBezTo>
                  <a:pt x="134099" y="8947"/>
                  <a:pt x="134906" y="8947"/>
                  <a:pt x="134906" y="8142"/>
                </a:cubicBezTo>
                <a:cubicBezTo>
                  <a:pt x="155087" y="84"/>
                  <a:pt x="165580" y="9753"/>
                  <a:pt x="168809" y="13782"/>
                </a:cubicBezTo>
                <a:cubicBezTo>
                  <a:pt x="172038" y="18617"/>
                  <a:pt x="172846" y="23452"/>
                  <a:pt x="172846" y="29092"/>
                </a:cubicBezTo>
                <a:cubicBezTo>
                  <a:pt x="180111" y="30704"/>
                  <a:pt x="184147" y="34733"/>
                  <a:pt x="186568" y="37150"/>
                </a:cubicBezTo>
                <a:cubicBezTo>
                  <a:pt x="192219" y="45208"/>
                  <a:pt x="192219" y="56490"/>
                  <a:pt x="186568" y="63742"/>
                </a:cubicBezTo>
                <a:cubicBezTo>
                  <a:pt x="185761" y="64548"/>
                  <a:pt x="185761" y="66159"/>
                  <a:pt x="184954" y="66965"/>
                </a:cubicBezTo>
                <a:cubicBezTo>
                  <a:pt x="178496" y="75023"/>
                  <a:pt x="171231" y="84693"/>
                  <a:pt x="116340" y="122566"/>
                </a:cubicBezTo>
                <a:cubicBezTo>
                  <a:pt x="96966" y="136264"/>
                  <a:pt x="82436" y="141905"/>
                  <a:pt x="71942" y="140293"/>
                </a:cubicBezTo>
                <a:cubicBezTo>
                  <a:pt x="69521" y="139487"/>
                  <a:pt x="67099" y="138682"/>
                  <a:pt x="64677" y="137070"/>
                </a:cubicBezTo>
                <a:cubicBezTo>
                  <a:pt x="57412" y="132235"/>
                  <a:pt x="55798" y="124177"/>
                  <a:pt x="55798" y="116925"/>
                </a:cubicBezTo>
                <a:cubicBezTo>
                  <a:pt x="55798" y="116925"/>
                  <a:pt x="54991" y="116925"/>
                  <a:pt x="54183" y="116925"/>
                </a:cubicBezTo>
                <a:cubicBezTo>
                  <a:pt x="51762" y="116925"/>
                  <a:pt x="48533" y="115313"/>
                  <a:pt x="46918" y="114507"/>
                </a:cubicBezTo>
                <a:cubicBezTo>
                  <a:pt x="34810" y="105644"/>
                  <a:pt x="38846" y="86304"/>
                  <a:pt x="38846" y="83887"/>
                </a:cubicBezTo>
                <a:cubicBezTo>
                  <a:pt x="39653" y="81470"/>
                  <a:pt x="42075" y="79052"/>
                  <a:pt x="44497" y="79052"/>
                </a:cubicBezTo>
                <a:cubicBezTo>
                  <a:pt x="42075" y="70188"/>
                  <a:pt x="40461" y="59713"/>
                  <a:pt x="42075" y="50043"/>
                </a:cubicBezTo>
                <a:cubicBezTo>
                  <a:pt x="47726" y="17005"/>
                  <a:pt x="79207" y="-4751"/>
                  <a:pt x="111496" y="889"/>
                </a:cubicBezTo>
                <a:close/>
              </a:path>
            </a:pathLst>
          </a:custGeom>
          <a:solidFill>
            <a:srgbClr val="FFFFFF"/>
          </a:solidFill>
          <a:ln w="9525">
            <a:noFill/>
          </a:ln>
        </p:spPr>
        <p:txBody>
          <a:bodyPr/>
          <a:p>
            <a:endParaRPr lang="zh-CN" altLang="en-US"/>
          </a:p>
        </p:txBody>
      </p:sp>
      <p:sp>
        <p:nvSpPr>
          <p:cNvPr id="88081" name="任意多边形 53"/>
          <p:cNvSpPr/>
          <p:nvPr>
            <p:custDataLst>
              <p:tags r:id="rId11"/>
            </p:custDataLst>
          </p:nvPr>
        </p:nvSpPr>
        <p:spPr>
          <a:xfrm>
            <a:off x="6872288" y="3439478"/>
            <a:ext cx="358775" cy="455612"/>
          </a:xfrm>
          <a:custGeom>
            <a:avLst/>
            <a:gdLst/>
            <a:ahLst/>
            <a:cxnLst>
              <a:cxn ang="0">
                <a:pos x="57188" y="182221"/>
              </a:cxn>
              <a:cxn ang="0">
                <a:pos x="64034" y="189040"/>
              </a:cxn>
              <a:cxn ang="0">
                <a:pos x="57188" y="195860"/>
              </a:cxn>
              <a:cxn ang="0">
                <a:pos x="50343" y="189040"/>
              </a:cxn>
              <a:cxn ang="0">
                <a:pos x="57188" y="182221"/>
              </a:cxn>
              <a:cxn ang="0">
                <a:pos x="46378" y="168583"/>
              </a:cxn>
              <a:cxn ang="0">
                <a:pos x="53198" y="175402"/>
              </a:cxn>
              <a:cxn ang="0">
                <a:pos x="46378" y="182221"/>
              </a:cxn>
              <a:cxn ang="0">
                <a:pos x="39559" y="175402"/>
              </a:cxn>
              <a:cxn ang="0">
                <a:pos x="46378" y="168583"/>
              </a:cxn>
              <a:cxn ang="0">
                <a:pos x="40283" y="162829"/>
              </a:cxn>
              <a:cxn ang="0">
                <a:pos x="11818" y="183362"/>
              </a:cxn>
              <a:cxn ang="0">
                <a:pos x="13429" y="206269"/>
              </a:cxn>
              <a:cxn ang="0">
                <a:pos x="30770" y="221286"/>
              </a:cxn>
              <a:cxn ang="0">
                <a:pos x="40283" y="222895"/>
              </a:cxn>
              <a:cxn ang="0">
                <a:pos x="68750" y="202362"/>
              </a:cxn>
              <a:cxn ang="0">
                <a:pos x="66678" y="178611"/>
              </a:cxn>
              <a:cxn ang="0">
                <a:pos x="63993" y="179147"/>
              </a:cxn>
              <a:cxn ang="0">
                <a:pos x="57164" y="172329"/>
              </a:cxn>
              <a:cxn ang="0">
                <a:pos x="58161" y="168805"/>
              </a:cxn>
              <a:cxn ang="0">
                <a:pos x="49798" y="164438"/>
              </a:cxn>
              <a:cxn ang="0">
                <a:pos x="40283" y="162829"/>
              </a:cxn>
              <a:cxn ang="0">
                <a:pos x="231174" y="74796"/>
              </a:cxn>
              <a:cxn ang="0">
                <a:pos x="308527" y="113184"/>
              </a:cxn>
              <a:cxn ang="0">
                <a:pos x="351342" y="190947"/>
              </a:cxn>
              <a:cxn ang="0">
                <a:pos x="352109" y="192249"/>
              </a:cxn>
              <a:cxn ang="0">
                <a:pos x="354411" y="200370"/>
              </a:cxn>
              <a:cxn ang="0">
                <a:pos x="358631" y="269092"/>
              </a:cxn>
              <a:cxn ang="0">
                <a:pos x="339602" y="290544"/>
              </a:cxn>
              <a:cxn ang="0">
                <a:pos x="318272" y="272770"/>
              </a:cxn>
              <a:cxn ang="0">
                <a:pos x="310676" y="210177"/>
              </a:cxn>
              <a:cxn ang="0">
                <a:pos x="284971" y="170721"/>
              </a:cxn>
              <a:cxn ang="0">
                <a:pos x="273309" y="185430"/>
              </a:cxn>
              <a:cxn ang="0">
                <a:pos x="260034" y="245726"/>
              </a:cxn>
              <a:cxn ang="0">
                <a:pos x="289805" y="338582"/>
              </a:cxn>
              <a:cxn ang="0">
                <a:pos x="290342" y="340190"/>
              </a:cxn>
              <a:cxn ang="0">
                <a:pos x="290956" y="352525"/>
              </a:cxn>
              <a:cxn ang="0">
                <a:pos x="272848" y="435498"/>
              </a:cxn>
              <a:cxn ang="0">
                <a:pos x="243921" y="454115"/>
              </a:cxn>
              <a:cxn ang="0">
                <a:pos x="225046" y="426610"/>
              </a:cxn>
              <a:cxn ang="0">
                <a:pos x="237016" y="350686"/>
              </a:cxn>
              <a:cxn ang="0">
                <a:pos x="215378" y="296750"/>
              </a:cxn>
              <a:cxn ang="0">
                <a:pos x="202718" y="353368"/>
              </a:cxn>
              <a:cxn ang="0">
                <a:pos x="202258" y="355360"/>
              </a:cxn>
              <a:cxn ang="0">
                <a:pos x="200493" y="360263"/>
              </a:cxn>
              <a:cxn ang="0">
                <a:pos x="158215" y="442699"/>
              </a:cxn>
              <a:cxn ang="0">
                <a:pos x="125452" y="453272"/>
              </a:cxn>
              <a:cxn ang="0">
                <a:pos x="114327" y="421707"/>
              </a:cxn>
              <a:cxn ang="0">
                <a:pos x="150389" y="341339"/>
              </a:cxn>
              <a:cxn ang="0">
                <a:pos x="159904" y="266871"/>
              </a:cxn>
              <a:cxn ang="0">
                <a:pos x="182155" y="138236"/>
              </a:cxn>
              <a:cxn ang="0">
                <a:pos x="87625" y="173632"/>
              </a:cxn>
              <a:cxn ang="0">
                <a:pos x="75502" y="173325"/>
              </a:cxn>
              <a:cxn ang="0">
                <a:pos x="78495" y="205579"/>
              </a:cxn>
              <a:cxn ang="0">
                <a:pos x="40283" y="233084"/>
              </a:cxn>
              <a:cxn ang="0">
                <a:pos x="27547" y="231016"/>
              </a:cxn>
              <a:cxn ang="0">
                <a:pos x="4222" y="210790"/>
              </a:cxn>
              <a:cxn ang="0">
                <a:pos x="2073" y="180144"/>
              </a:cxn>
              <a:cxn ang="0">
                <a:pos x="40283" y="152639"/>
              </a:cxn>
              <a:cxn ang="0">
                <a:pos x="53021" y="154708"/>
              </a:cxn>
              <a:cxn ang="0">
                <a:pos x="65988" y="161909"/>
              </a:cxn>
              <a:cxn ang="0">
                <a:pos x="74275" y="144059"/>
              </a:cxn>
              <a:cxn ang="0">
                <a:pos x="203332" y="75796"/>
              </a:cxn>
              <a:cxn ang="0">
                <a:pos x="231174" y="74796"/>
              </a:cxn>
              <a:cxn ang="0">
                <a:pos x="299430" y="303"/>
              </a:cxn>
              <a:cxn ang="0">
                <a:pos x="338192" y="49267"/>
              </a:cxn>
              <a:cxn ang="0">
                <a:pos x="289144" y="88040"/>
              </a:cxn>
              <a:cxn ang="0">
                <a:pos x="250305" y="39000"/>
              </a:cxn>
              <a:cxn ang="0">
                <a:pos x="299430" y="303"/>
              </a:cxn>
            </a:cxnLst>
            <a:pathLst>
              <a:path w="478788" h="608602">
                <a:moveTo>
                  <a:pt x="76341" y="243247"/>
                </a:moveTo>
                <a:cubicBezTo>
                  <a:pt x="81388" y="243247"/>
                  <a:pt x="85479" y="247323"/>
                  <a:pt x="85479" y="252350"/>
                </a:cubicBezTo>
                <a:cubicBezTo>
                  <a:pt x="85479" y="257377"/>
                  <a:pt x="81388" y="261453"/>
                  <a:pt x="76341" y="261453"/>
                </a:cubicBezTo>
                <a:cubicBezTo>
                  <a:pt x="71294" y="261453"/>
                  <a:pt x="67203" y="257377"/>
                  <a:pt x="67203" y="252350"/>
                </a:cubicBezTo>
                <a:cubicBezTo>
                  <a:pt x="67203" y="247323"/>
                  <a:pt x="71294" y="243247"/>
                  <a:pt x="76341" y="243247"/>
                </a:cubicBezTo>
                <a:close/>
                <a:moveTo>
                  <a:pt x="61911" y="225041"/>
                </a:moveTo>
                <a:cubicBezTo>
                  <a:pt x="66938" y="225041"/>
                  <a:pt x="71014" y="229117"/>
                  <a:pt x="71014" y="234144"/>
                </a:cubicBezTo>
                <a:cubicBezTo>
                  <a:pt x="71014" y="239171"/>
                  <a:pt x="66938" y="243247"/>
                  <a:pt x="61911" y="243247"/>
                </a:cubicBezTo>
                <a:cubicBezTo>
                  <a:pt x="56884" y="243247"/>
                  <a:pt x="52808" y="239171"/>
                  <a:pt x="52808" y="234144"/>
                </a:cubicBezTo>
                <a:cubicBezTo>
                  <a:pt x="52808" y="229117"/>
                  <a:pt x="56884" y="225041"/>
                  <a:pt x="61911" y="225041"/>
                </a:cubicBezTo>
                <a:close/>
                <a:moveTo>
                  <a:pt x="53775" y="217361"/>
                </a:moveTo>
                <a:cubicBezTo>
                  <a:pt x="36465" y="217361"/>
                  <a:pt x="21204" y="228406"/>
                  <a:pt x="15776" y="244770"/>
                </a:cubicBezTo>
                <a:cubicBezTo>
                  <a:pt x="12396" y="254895"/>
                  <a:pt x="13113" y="265735"/>
                  <a:pt x="17927" y="275349"/>
                </a:cubicBezTo>
                <a:cubicBezTo>
                  <a:pt x="22638" y="284860"/>
                  <a:pt x="30935" y="292019"/>
                  <a:pt x="41075" y="295394"/>
                </a:cubicBezTo>
                <a:cubicBezTo>
                  <a:pt x="45172" y="296826"/>
                  <a:pt x="49473" y="297542"/>
                  <a:pt x="53775" y="297542"/>
                </a:cubicBezTo>
                <a:cubicBezTo>
                  <a:pt x="71085" y="297542"/>
                  <a:pt x="86346" y="286496"/>
                  <a:pt x="91775" y="270133"/>
                </a:cubicBezTo>
                <a:cubicBezTo>
                  <a:pt x="95462" y="259190"/>
                  <a:pt x="94131" y="247838"/>
                  <a:pt x="89009" y="238428"/>
                </a:cubicBezTo>
                <a:cubicBezTo>
                  <a:pt x="87883" y="238838"/>
                  <a:pt x="86654" y="239144"/>
                  <a:pt x="85425" y="239144"/>
                </a:cubicBezTo>
                <a:cubicBezTo>
                  <a:pt x="80406" y="239144"/>
                  <a:pt x="76309" y="235054"/>
                  <a:pt x="76309" y="230042"/>
                </a:cubicBezTo>
                <a:cubicBezTo>
                  <a:pt x="76309" y="228304"/>
                  <a:pt x="76821" y="226667"/>
                  <a:pt x="77640" y="225338"/>
                </a:cubicBezTo>
                <a:cubicBezTo>
                  <a:pt x="74363" y="222883"/>
                  <a:pt x="70573" y="220838"/>
                  <a:pt x="66476" y="219508"/>
                </a:cubicBezTo>
                <a:cubicBezTo>
                  <a:pt x="62379" y="218076"/>
                  <a:pt x="58077" y="217361"/>
                  <a:pt x="53775" y="217361"/>
                </a:cubicBezTo>
                <a:close/>
                <a:moveTo>
                  <a:pt x="308594" y="99846"/>
                </a:moveTo>
                <a:cubicBezTo>
                  <a:pt x="351281" y="107464"/>
                  <a:pt x="404324" y="137589"/>
                  <a:pt x="411853" y="151089"/>
                </a:cubicBezTo>
                <a:cubicBezTo>
                  <a:pt x="412262" y="151805"/>
                  <a:pt x="469006" y="254895"/>
                  <a:pt x="469006" y="254895"/>
                </a:cubicBezTo>
                <a:lnTo>
                  <a:pt x="470030" y="256633"/>
                </a:lnTo>
                <a:cubicBezTo>
                  <a:pt x="471874" y="260008"/>
                  <a:pt x="472898" y="263792"/>
                  <a:pt x="473103" y="267474"/>
                </a:cubicBezTo>
                <a:lnTo>
                  <a:pt x="478736" y="359211"/>
                </a:lnTo>
                <a:cubicBezTo>
                  <a:pt x="479658" y="374041"/>
                  <a:pt x="468289" y="386927"/>
                  <a:pt x="453335" y="387847"/>
                </a:cubicBezTo>
                <a:cubicBezTo>
                  <a:pt x="438995" y="388666"/>
                  <a:pt x="426602" y="378132"/>
                  <a:pt x="424861" y="364120"/>
                </a:cubicBezTo>
                <a:lnTo>
                  <a:pt x="414721" y="280565"/>
                </a:lnTo>
                <a:lnTo>
                  <a:pt x="380408" y="227895"/>
                </a:lnTo>
                <a:cubicBezTo>
                  <a:pt x="375287" y="233519"/>
                  <a:pt x="369858" y="240065"/>
                  <a:pt x="364840" y="247531"/>
                </a:cubicBezTo>
                <a:cubicBezTo>
                  <a:pt x="346403" y="274531"/>
                  <a:pt x="340565" y="300917"/>
                  <a:pt x="347120" y="328019"/>
                </a:cubicBezTo>
                <a:lnTo>
                  <a:pt x="386861" y="451972"/>
                </a:lnTo>
                <a:lnTo>
                  <a:pt x="387578" y="454119"/>
                </a:lnTo>
                <a:cubicBezTo>
                  <a:pt x="389319" y="459642"/>
                  <a:pt x="389422" y="465369"/>
                  <a:pt x="388397" y="470585"/>
                </a:cubicBezTo>
                <a:lnTo>
                  <a:pt x="364225" y="581345"/>
                </a:lnTo>
                <a:cubicBezTo>
                  <a:pt x="360435" y="598936"/>
                  <a:pt x="343126" y="609981"/>
                  <a:pt x="325611" y="606197"/>
                </a:cubicBezTo>
                <a:cubicBezTo>
                  <a:pt x="308711" y="602515"/>
                  <a:pt x="297751" y="586254"/>
                  <a:pt x="300414" y="569481"/>
                </a:cubicBezTo>
                <a:lnTo>
                  <a:pt x="316393" y="468130"/>
                </a:lnTo>
                <a:lnTo>
                  <a:pt x="287509" y="396131"/>
                </a:lnTo>
                <a:lnTo>
                  <a:pt x="270609" y="471710"/>
                </a:lnTo>
                <a:lnTo>
                  <a:pt x="269994" y="474369"/>
                </a:lnTo>
                <a:cubicBezTo>
                  <a:pt x="269482" y="476721"/>
                  <a:pt x="268663" y="478971"/>
                  <a:pt x="267638" y="480914"/>
                </a:cubicBezTo>
                <a:lnTo>
                  <a:pt x="211202" y="590958"/>
                </a:lnTo>
                <a:cubicBezTo>
                  <a:pt x="203111" y="606913"/>
                  <a:pt x="183445" y="613151"/>
                  <a:pt x="167467" y="605072"/>
                </a:cubicBezTo>
                <a:cubicBezTo>
                  <a:pt x="152103" y="597095"/>
                  <a:pt x="145650" y="578481"/>
                  <a:pt x="152615" y="562936"/>
                </a:cubicBezTo>
                <a:lnTo>
                  <a:pt x="200755" y="455653"/>
                </a:lnTo>
                <a:lnTo>
                  <a:pt x="213456" y="356246"/>
                </a:lnTo>
                <a:cubicBezTo>
                  <a:pt x="200243" y="297644"/>
                  <a:pt x="210383" y="238940"/>
                  <a:pt x="243159" y="184531"/>
                </a:cubicBezTo>
                <a:lnTo>
                  <a:pt x="116971" y="231781"/>
                </a:lnTo>
                <a:cubicBezTo>
                  <a:pt x="111441" y="233826"/>
                  <a:pt x="105705" y="233519"/>
                  <a:pt x="100788" y="231372"/>
                </a:cubicBezTo>
                <a:cubicBezTo>
                  <a:pt x="107753" y="244156"/>
                  <a:pt x="109699" y="259599"/>
                  <a:pt x="104783" y="274428"/>
                </a:cubicBezTo>
                <a:cubicBezTo>
                  <a:pt x="97408" y="296417"/>
                  <a:pt x="76923" y="311144"/>
                  <a:pt x="53775" y="311144"/>
                </a:cubicBezTo>
                <a:cubicBezTo>
                  <a:pt x="48040" y="311144"/>
                  <a:pt x="42304" y="310223"/>
                  <a:pt x="36773" y="308383"/>
                </a:cubicBezTo>
                <a:cubicBezTo>
                  <a:pt x="23150" y="303780"/>
                  <a:pt x="12088" y="294269"/>
                  <a:pt x="5636" y="281383"/>
                </a:cubicBezTo>
                <a:cubicBezTo>
                  <a:pt x="-715" y="268599"/>
                  <a:pt x="-1739" y="254076"/>
                  <a:pt x="2768" y="240474"/>
                </a:cubicBezTo>
                <a:cubicBezTo>
                  <a:pt x="10142" y="218486"/>
                  <a:pt x="30627" y="203758"/>
                  <a:pt x="53775" y="203758"/>
                </a:cubicBezTo>
                <a:cubicBezTo>
                  <a:pt x="59511" y="203758"/>
                  <a:pt x="65247" y="204679"/>
                  <a:pt x="70778" y="206520"/>
                </a:cubicBezTo>
                <a:cubicBezTo>
                  <a:pt x="77333" y="208770"/>
                  <a:pt x="83069" y="212042"/>
                  <a:pt x="88088" y="216133"/>
                </a:cubicBezTo>
                <a:cubicBezTo>
                  <a:pt x="85937" y="206622"/>
                  <a:pt x="90443" y="196804"/>
                  <a:pt x="99150" y="192304"/>
                </a:cubicBezTo>
                <a:lnTo>
                  <a:pt x="271428" y="101180"/>
                </a:lnTo>
                <a:cubicBezTo>
                  <a:pt x="281286" y="97268"/>
                  <a:pt x="294365" y="97307"/>
                  <a:pt x="308594" y="99846"/>
                </a:cubicBezTo>
                <a:close/>
                <a:moveTo>
                  <a:pt x="399709" y="405"/>
                </a:moveTo>
                <a:cubicBezTo>
                  <a:pt x="432087" y="4190"/>
                  <a:pt x="455243" y="33444"/>
                  <a:pt x="451452" y="65767"/>
                </a:cubicBezTo>
                <a:cubicBezTo>
                  <a:pt x="447661" y="98090"/>
                  <a:pt x="418357" y="121310"/>
                  <a:pt x="385979" y="117525"/>
                </a:cubicBezTo>
                <a:cubicBezTo>
                  <a:pt x="353601" y="113740"/>
                  <a:pt x="330342" y="84384"/>
                  <a:pt x="334133" y="52061"/>
                </a:cubicBezTo>
                <a:cubicBezTo>
                  <a:pt x="337924" y="19738"/>
                  <a:pt x="367228" y="-3379"/>
                  <a:pt x="399709" y="405"/>
                </a:cubicBezTo>
                <a:close/>
              </a:path>
            </a:pathLst>
          </a:custGeom>
          <a:solidFill>
            <a:srgbClr val="FFFFFF"/>
          </a:solidFill>
          <a:ln w="9525">
            <a:noFill/>
          </a:ln>
        </p:spPr>
        <p:txBody>
          <a:bodyPr/>
          <a:p>
            <a:endParaRPr lang="zh-CN" altLang="en-US"/>
          </a:p>
        </p:txBody>
      </p:sp>
      <p:sp>
        <p:nvSpPr>
          <p:cNvPr id="88082" name="任意多边形 54"/>
          <p:cNvSpPr/>
          <p:nvPr>
            <p:custDataLst>
              <p:tags r:id="rId12"/>
            </p:custDataLst>
          </p:nvPr>
        </p:nvSpPr>
        <p:spPr>
          <a:xfrm>
            <a:off x="6477000" y="2664778"/>
            <a:ext cx="306388" cy="455612"/>
          </a:xfrm>
          <a:custGeom>
            <a:avLst/>
            <a:gdLst/>
            <a:ahLst/>
            <a:cxnLst>
              <a:cxn ang="0">
                <a:pos x="62791" y="31068"/>
              </a:cxn>
              <a:cxn ang="0">
                <a:pos x="101587" y="31068"/>
              </a:cxn>
              <a:cxn ang="0">
                <a:pos x="115553" y="45011"/>
              </a:cxn>
              <a:cxn ang="0">
                <a:pos x="115553" y="89938"/>
              </a:cxn>
              <a:cxn ang="0">
                <a:pos x="145999" y="80864"/>
              </a:cxn>
              <a:cxn ang="0">
                <a:pos x="172012" y="95839"/>
              </a:cxn>
              <a:cxn ang="0">
                <a:pos x="179771" y="124757"/>
              </a:cxn>
              <a:cxn ang="0">
                <a:pos x="179697" y="125717"/>
              </a:cxn>
              <a:cxn ang="0">
                <a:pos x="217754" y="179644"/>
              </a:cxn>
              <a:cxn ang="0">
                <a:pos x="285223" y="179644"/>
              </a:cxn>
              <a:cxn ang="0">
                <a:pos x="305176" y="199561"/>
              </a:cxn>
              <a:cxn ang="0">
                <a:pos x="293204" y="217783"/>
              </a:cxn>
              <a:cxn ang="0">
                <a:pos x="294535" y="447949"/>
              </a:cxn>
              <a:cxn ang="0">
                <a:pos x="286553" y="455917"/>
              </a:cxn>
              <a:cxn ang="0">
                <a:pos x="278573" y="447949"/>
              </a:cxn>
              <a:cxn ang="0">
                <a:pos x="277242" y="219479"/>
              </a:cxn>
              <a:cxn ang="0">
                <a:pos x="207409" y="219479"/>
              </a:cxn>
              <a:cxn ang="0">
                <a:pos x="191077" y="210996"/>
              </a:cxn>
              <a:cxn ang="0">
                <a:pos x="172012" y="183995"/>
              </a:cxn>
              <a:cxn ang="0">
                <a:pos x="158266" y="273185"/>
              </a:cxn>
              <a:cxn ang="0">
                <a:pos x="203566" y="314718"/>
              </a:cxn>
              <a:cxn ang="0">
                <a:pos x="211251" y="333899"/>
              </a:cxn>
              <a:cxn ang="0">
                <a:pos x="204453" y="432531"/>
              </a:cxn>
              <a:cxn ang="0">
                <a:pos x="180583" y="454810"/>
              </a:cxn>
              <a:cxn ang="0">
                <a:pos x="178958" y="454736"/>
              </a:cxn>
              <a:cxn ang="0">
                <a:pos x="156715" y="429285"/>
              </a:cxn>
              <a:cxn ang="0">
                <a:pos x="162701" y="342161"/>
              </a:cxn>
              <a:cxn ang="0">
                <a:pos x="118805" y="301956"/>
              </a:cxn>
              <a:cxn ang="0">
                <a:pos x="102769" y="362301"/>
              </a:cxn>
              <a:cxn ang="0">
                <a:pos x="98853" y="370490"/>
              </a:cxn>
              <a:cxn ang="0">
                <a:pos x="43133" y="445220"/>
              </a:cxn>
              <a:cxn ang="0">
                <a:pos x="23920" y="454810"/>
              </a:cxn>
              <a:cxn ang="0">
                <a:pos x="9658" y="450089"/>
              </a:cxn>
              <a:cxn ang="0">
                <a:pos x="4707" y="416670"/>
              </a:cxn>
              <a:cxn ang="0">
                <a:pos x="57692" y="345629"/>
              </a:cxn>
              <a:cxn ang="0">
                <a:pos x="81191" y="256956"/>
              </a:cxn>
              <a:cxn ang="0">
                <a:pos x="84221" y="250021"/>
              </a:cxn>
              <a:cxn ang="0">
                <a:pos x="48750" y="211218"/>
              </a:cxn>
              <a:cxn ang="0">
                <a:pos x="48750" y="45011"/>
              </a:cxn>
              <a:cxn ang="0">
                <a:pos x="62791" y="31068"/>
              </a:cxn>
              <a:cxn ang="0">
                <a:pos x="167035" y="0"/>
              </a:cxn>
              <a:cxn ang="0">
                <a:pos x="205726" y="38610"/>
              </a:cxn>
              <a:cxn ang="0">
                <a:pos x="167035" y="77221"/>
              </a:cxn>
              <a:cxn ang="0">
                <a:pos x="128345" y="38610"/>
              </a:cxn>
              <a:cxn ang="0">
                <a:pos x="167035" y="0"/>
              </a:cxn>
            </a:cxnLst>
            <a:pathLst>
              <a:path w="406875" h="607850">
                <a:moveTo>
                  <a:pt x="83716" y="41422"/>
                </a:moveTo>
                <a:lnTo>
                  <a:pt x="135441" y="41422"/>
                </a:lnTo>
                <a:cubicBezTo>
                  <a:pt x="145786" y="41422"/>
                  <a:pt x="154062" y="49782"/>
                  <a:pt x="154062" y="60011"/>
                </a:cubicBezTo>
                <a:lnTo>
                  <a:pt x="154062" y="119910"/>
                </a:lnTo>
                <a:cubicBezTo>
                  <a:pt x="164998" y="110664"/>
                  <a:pt x="179383" y="105746"/>
                  <a:pt x="194654" y="107812"/>
                </a:cubicBezTo>
                <a:cubicBezTo>
                  <a:pt x="208349" y="109582"/>
                  <a:pt x="220862" y="116762"/>
                  <a:pt x="229335" y="127778"/>
                </a:cubicBezTo>
                <a:cubicBezTo>
                  <a:pt x="237808" y="138695"/>
                  <a:pt x="241552" y="152662"/>
                  <a:pt x="239680" y="166333"/>
                </a:cubicBezTo>
                <a:lnTo>
                  <a:pt x="239581" y="167612"/>
                </a:lnTo>
                <a:lnTo>
                  <a:pt x="290321" y="239510"/>
                </a:lnTo>
                <a:lnTo>
                  <a:pt x="380274" y="239510"/>
                </a:lnTo>
                <a:cubicBezTo>
                  <a:pt x="394954" y="239510"/>
                  <a:pt x="406875" y="251411"/>
                  <a:pt x="406875" y="266065"/>
                </a:cubicBezTo>
                <a:cubicBezTo>
                  <a:pt x="406875" y="276885"/>
                  <a:pt x="400274" y="286228"/>
                  <a:pt x="390914" y="290359"/>
                </a:cubicBezTo>
                <a:lnTo>
                  <a:pt x="392688" y="597228"/>
                </a:lnTo>
                <a:cubicBezTo>
                  <a:pt x="392688" y="603129"/>
                  <a:pt x="387860" y="607850"/>
                  <a:pt x="382047" y="607850"/>
                </a:cubicBezTo>
                <a:cubicBezTo>
                  <a:pt x="376136" y="607850"/>
                  <a:pt x="371407" y="603129"/>
                  <a:pt x="371407" y="597228"/>
                </a:cubicBezTo>
                <a:lnTo>
                  <a:pt x="369633" y="292621"/>
                </a:lnTo>
                <a:lnTo>
                  <a:pt x="276528" y="292621"/>
                </a:lnTo>
                <a:cubicBezTo>
                  <a:pt x="267858" y="292621"/>
                  <a:pt x="259779" y="288392"/>
                  <a:pt x="254754" y="281311"/>
                </a:cubicBezTo>
                <a:lnTo>
                  <a:pt x="229335" y="245312"/>
                </a:lnTo>
                <a:lnTo>
                  <a:pt x="211009" y="364224"/>
                </a:lnTo>
                <a:lnTo>
                  <a:pt x="271404" y="419598"/>
                </a:lnTo>
                <a:cubicBezTo>
                  <a:pt x="278498" y="426089"/>
                  <a:pt x="282341" y="435532"/>
                  <a:pt x="281651" y="445170"/>
                </a:cubicBezTo>
                <a:lnTo>
                  <a:pt x="272587" y="576671"/>
                </a:lnTo>
                <a:cubicBezTo>
                  <a:pt x="271503" y="593490"/>
                  <a:pt x="257414" y="606375"/>
                  <a:pt x="240763" y="606375"/>
                </a:cubicBezTo>
                <a:cubicBezTo>
                  <a:pt x="240074" y="606375"/>
                  <a:pt x="239286" y="606375"/>
                  <a:pt x="238596" y="606276"/>
                </a:cubicBezTo>
                <a:cubicBezTo>
                  <a:pt x="220960" y="605096"/>
                  <a:pt x="207758" y="589949"/>
                  <a:pt x="208940" y="572344"/>
                </a:cubicBezTo>
                <a:lnTo>
                  <a:pt x="216921" y="456186"/>
                </a:lnTo>
                <a:lnTo>
                  <a:pt x="158397" y="402583"/>
                </a:lnTo>
                <a:lnTo>
                  <a:pt x="137017" y="483037"/>
                </a:lnTo>
                <a:cubicBezTo>
                  <a:pt x="136032" y="486971"/>
                  <a:pt x="134259" y="490709"/>
                  <a:pt x="131796" y="493955"/>
                </a:cubicBezTo>
                <a:lnTo>
                  <a:pt x="57508" y="593589"/>
                </a:lnTo>
                <a:cubicBezTo>
                  <a:pt x="51301" y="601949"/>
                  <a:pt x="41646" y="606375"/>
                  <a:pt x="31892" y="606375"/>
                </a:cubicBezTo>
                <a:cubicBezTo>
                  <a:pt x="25291" y="606375"/>
                  <a:pt x="18591" y="604309"/>
                  <a:pt x="12877" y="600080"/>
                </a:cubicBezTo>
                <a:cubicBezTo>
                  <a:pt x="-1311" y="589556"/>
                  <a:pt x="-4168" y="569590"/>
                  <a:pt x="6276" y="555525"/>
                </a:cubicBezTo>
                <a:lnTo>
                  <a:pt x="76918" y="460809"/>
                </a:lnTo>
                <a:lnTo>
                  <a:pt x="108248" y="342586"/>
                </a:lnTo>
                <a:lnTo>
                  <a:pt x="112288" y="333340"/>
                </a:lnTo>
                <a:cubicBezTo>
                  <a:pt x="85785" y="330783"/>
                  <a:pt x="64996" y="308752"/>
                  <a:pt x="64996" y="281606"/>
                </a:cubicBezTo>
                <a:lnTo>
                  <a:pt x="64996" y="60011"/>
                </a:lnTo>
                <a:cubicBezTo>
                  <a:pt x="64996" y="49782"/>
                  <a:pt x="73371" y="41422"/>
                  <a:pt x="83716" y="41422"/>
                </a:cubicBezTo>
                <a:close/>
                <a:moveTo>
                  <a:pt x="222700" y="0"/>
                </a:moveTo>
                <a:cubicBezTo>
                  <a:pt x="251189" y="0"/>
                  <a:pt x="274284" y="23047"/>
                  <a:pt x="274284" y="51478"/>
                </a:cubicBezTo>
                <a:cubicBezTo>
                  <a:pt x="274284" y="79909"/>
                  <a:pt x="251189" y="102956"/>
                  <a:pt x="222700" y="102956"/>
                </a:cubicBezTo>
                <a:cubicBezTo>
                  <a:pt x="194211" y="102956"/>
                  <a:pt x="171116" y="79909"/>
                  <a:pt x="171116" y="51478"/>
                </a:cubicBezTo>
                <a:cubicBezTo>
                  <a:pt x="171116" y="23047"/>
                  <a:pt x="194211" y="0"/>
                  <a:pt x="222700" y="0"/>
                </a:cubicBezTo>
                <a:close/>
              </a:path>
            </a:pathLst>
          </a:custGeom>
          <a:solidFill>
            <a:srgbClr val="FFFFFF"/>
          </a:solidFill>
          <a:ln w="9525">
            <a:noFill/>
          </a:ln>
        </p:spPr>
        <p:txBody>
          <a:bodyPr/>
          <a:p>
            <a:endParaRPr lang="zh-CN" altLang="en-US"/>
          </a:p>
        </p:txBody>
      </p:sp>
      <p:sp>
        <p:nvSpPr>
          <p:cNvPr id="88083" name="任意多边形 55"/>
          <p:cNvSpPr/>
          <p:nvPr>
            <p:custDataLst>
              <p:tags r:id="rId13"/>
            </p:custDataLst>
          </p:nvPr>
        </p:nvSpPr>
        <p:spPr>
          <a:xfrm>
            <a:off x="4760913" y="3247390"/>
            <a:ext cx="192087" cy="455613"/>
          </a:xfrm>
          <a:custGeom>
            <a:avLst/>
            <a:gdLst/>
            <a:ahLst/>
            <a:cxnLst>
              <a:cxn ang="0">
                <a:pos x="159780" y="193468"/>
              </a:cxn>
              <a:cxn ang="0">
                <a:pos x="158160" y="190773"/>
              </a:cxn>
              <a:cxn ang="0">
                <a:pos x="147364" y="183229"/>
              </a:cxn>
              <a:cxn ang="0">
                <a:pos x="141966" y="181073"/>
              </a:cxn>
              <a:cxn ang="0">
                <a:pos x="141966" y="197779"/>
              </a:cxn>
              <a:cxn ang="0">
                <a:pos x="140347" y="198318"/>
              </a:cxn>
              <a:cxn ang="0">
                <a:pos x="99862" y="215024"/>
              </a:cxn>
              <a:cxn ang="0">
                <a:pos x="83668" y="243047"/>
              </a:cxn>
              <a:cxn ang="0">
                <a:pos x="105800" y="263526"/>
              </a:cxn>
              <a:cxn ang="0">
                <a:pos x="113897" y="261909"/>
              </a:cxn>
              <a:cxn ang="0">
                <a:pos x="119295" y="260293"/>
              </a:cxn>
              <a:cxn ang="0">
                <a:pos x="141966" y="252209"/>
              </a:cxn>
              <a:cxn ang="0">
                <a:pos x="141966" y="267298"/>
              </a:cxn>
              <a:cxn ang="0">
                <a:pos x="141966" y="269993"/>
              </a:cxn>
              <a:cxn ang="0">
                <a:pos x="141966" y="269993"/>
              </a:cxn>
              <a:cxn ang="0">
                <a:pos x="141966" y="320650"/>
              </a:cxn>
              <a:cxn ang="0">
                <a:pos x="137648" y="320650"/>
              </a:cxn>
              <a:cxn ang="0">
                <a:pos x="104720" y="320650"/>
              </a:cxn>
              <a:cxn ang="0">
                <a:pos x="104720" y="305022"/>
              </a:cxn>
              <a:cxn ang="0">
                <a:pos x="84748" y="301250"/>
              </a:cxn>
              <a:cxn ang="0">
                <a:pos x="60457" y="328734"/>
              </a:cxn>
              <a:cxn ang="0">
                <a:pos x="137648" y="328734"/>
              </a:cxn>
              <a:cxn ang="0">
                <a:pos x="137648" y="328734"/>
              </a:cxn>
              <a:cxn ang="0">
                <a:pos x="156001" y="347057"/>
              </a:cxn>
              <a:cxn ang="0">
                <a:pos x="137648" y="365380"/>
              </a:cxn>
              <a:cxn ang="0">
                <a:pos x="19432" y="365380"/>
              </a:cxn>
              <a:cxn ang="0">
                <a:pos x="19432" y="365380"/>
              </a:cxn>
              <a:cxn ang="0">
                <a:pos x="3238" y="354602"/>
              </a:cxn>
              <a:cxn ang="0">
                <a:pos x="5937" y="335201"/>
              </a:cxn>
              <a:cxn ang="0">
                <a:pos x="63156" y="270532"/>
              </a:cxn>
              <a:cxn ang="0">
                <a:pos x="63156" y="270532"/>
              </a:cxn>
              <a:cxn ang="0">
                <a:pos x="62616" y="266759"/>
              </a:cxn>
              <a:cxn ang="0">
                <a:pos x="62616" y="171911"/>
              </a:cxn>
              <a:cxn ang="0">
                <a:pos x="63156" y="168678"/>
              </a:cxn>
              <a:cxn ang="0">
                <a:pos x="57758" y="165445"/>
              </a:cxn>
              <a:cxn ang="0">
                <a:pos x="38865" y="18322"/>
              </a:cxn>
              <a:cxn ang="0">
                <a:pos x="66934" y="34490"/>
              </a:cxn>
              <a:cxn ang="0">
                <a:pos x="78810" y="140655"/>
              </a:cxn>
              <a:cxn ang="0">
                <a:pos x="119295" y="137421"/>
              </a:cxn>
              <a:cxn ang="0">
                <a:pos x="192708" y="194007"/>
              </a:cxn>
              <a:cxn ang="0">
                <a:pos x="111198" y="253826"/>
              </a:cxn>
              <a:cxn ang="0">
                <a:pos x="102561" y="222569"/>
              </a:cxn>
              <a:cxn ang="0">
                <a:pos x="144665" y="205324"/>
              </a:cxn>
              <a:cxn ang="0">
                <a:pos x="159780" y="193468"/>
              </a:cxn>
              <a:cxn ang="0">
                <a:pos x="137648" y="372925"/>
              </a:cxn>
              <a:cxn ang="0">
                <a:pos x="105260" y="373463"/>
              </a:cxn>
              <a:cxn ang="0">
                <a:pos x="106880" y="431666"/>
              </a:cxn>
              <a:cxn ang="0">
                <a:pos x="144126" y="431666"/>
              </a:cxn>
              <a:cxn ang="0">
                <a:pos x="142506" y="372925"/>
              </a:cxn>
              <a:cxn ang="0">
                <a:pos x="137648" y="372925"/>
              </a:cxn>
              <a:cxn ang="0">
                <a:pos x="102561" y="128260"/>
              </a:cxn>
              <a:cxn ang="0">
                <a:pos x="134949" y="95925"/>
              </a:cxn>
              <a:cxn ang="0">
                <a:pos x="102561" y="63591"/>
              </a:cxn>
              <a:cxn ang="0">
                <a:pos x="69633" y="95925"/>
              </a:cxn>
              <a:cxn ang="0">
                <a:pos x="102561" y="128260"/>
              </a:cxn>
            </a:cxnLst>
            <a:pathLst>
              <a:path w="357" h="846">
                <a:moveTo>
                  <a:pt x="296" y="359"/>
                </a:moveTo>
                <a:cubicBezTo>
                  <a:pt x="296" y="358"/>
                  <a:pt x="295" y="356"/>
                  <a:pt x="293" y="354"/>
                </a:cubicBezTo>
                <a:cubicBezTo>
                  <a:pt x="287" y="349"/>
                  <a:pt x="280" y="344"/>
                  <a:pt x="273" y="340"/>
                </a:cubicBezTo>
                <a:cubicBezTo>
                  <a:pt x="270" y="339"/>
                  <a:pt x="266" y="337"/>
                  <a:pt x="263" y="336"/>
                </a:cubicBezTo>
                <a:lnTo>
                  <a:pt x="263" y="367"/>
                </a:lnTo>
                <a:cubicBezTo>
                  <a:pt x="262" y="367"/>
                  <a:pt x="261" y="368"/>
                  <a:pt x="260" y="368"/>
                </a:cubicBezTo>
                <a:cubicBezTo>
                  <a:pt x="237" y="382"/>
                  <a:pt x="210" y="391"/>
                  <a:pt x="185" y="399"/>
                </a:cubicBezTo>
                <a:cubicBezTo>
                  <a:pt x="160" y="408"/>
                  <a:pt x="151" y="432"/>
                  <a:pt x="155" y="451"/>
                </a:cubicBezTo>
                <a:cubicBezTo>
                  <a:pt x="158" y="473"/>
                  <a:pt x="175" y="489"/>
                  <a:pt x="196" y="489"/>
                </a:cubicBezTo>
                <a:cubicBezTo>
                  <a:pt x="201" y="489"/>
                  <a:pt x="206" y="488"/>
                  <a:pt x="211" y="486"/>
                </a:cubicBezTo>
                <a:cubicBezTo>
                  <a:pt x="214" y="485"/>
                  <a:pt x="218" y="484"/>
                  <a:pt x="221" y="483"/>
                </a:cubicBezTo>
                <a:cubicBezTo>
                  <a:pt x="233" y="479"/>
                  <a:pt x="248" y="474"/>
                  <a:pt x="263" y="468"/>
                </a:cubicBezTo>
                <a:lnTo>
                  <a:pt x="263" y="496"/>
                </a:lnTo>
                <a:cubicBezTo>
                  <a:pt x="263" y="497"/>
                  <a:pt x="263" y="499"/>
                  <a:pt x="263" y="501"/>
                </a:cubicBezTo>
                <a:cubicBezTo>
                  <a:pt x="263" y="501"/>
                  <a:pt x="263" y="501"/>
                  <a:pt x="263" y="501"/>
                </a:cubicBezTo>
                <a:cubicBezTo>
                  <a:pt x="263" y="501"/>
                  <a:pt x="263" y="541"/>
                  <a:pt x="263" y="595"/>
                </a:cubicBezTo>
                <a:cubicBezTo>
                  <a:pt x="260" y="595"/>
                  <a:pt x="258" y="595"/>
                  <a:pt x="255" y="595"/>
                </a:cubicBezTo>
                <a:lnTo>
                  <a:pt x="194" y="595"/>
                </a:lnTo>
                <a:cubicBezTo>
                  <a:pt x="194" y="584"/>
                  <a:pt x="194" y="575"/>
                  <a:pt x="194" y="566"/>
                </a:cubicBezTo>
                <a:cubicBezTo>
                  <a:pt x="181" y="566"/>
                  <a:pt x="168" y="564"/>
                  <a:pt x="157" y="559"/>
                </a:cubicBezTo>
                <a:lnTo>
                  <a:pt x="112" y="610"/>
                </a:lnTo>
                <a:lnTo>
                  <a:pt x="255" y="610"/>
                </a:lnTo>
                <a:lnTo>
                  <a:pt x="255" y="610"/>
                </a:lnTo>
                <a:cubicBezTo>
                  <a:pt x="274" y="610"/>
                  <a:pt x="289" y="625"/>
                  <a:pt x="289" y="644"/>
                </a:cubicBezTo>
                <a:cubicBezTo>
                  <a:pt x="289" y="662"/>
                  <a:pt x="274" y="678"/>
                  <a:pt x="255" y="678"/>
                </a:cubicBezTo>
                <a:lnTo>
                  <a:pt x="36" y="678"/>
                </a:lnTo>
                <a:lnTo>
                  <a:pt x="36" y="678"/>
                </a:lnTo>
                <a:cubicBezTo>
                  <a:pt x="23" y="678"/>
                  <a:pt x="11" y="670"/>
                  <a:pt x="6" y="658"/>
                </a:cubicBezTo>
                <a:cubicBezTo>
                  <a:pt x="0" y="646"/>
                  <a:pt x="2" y="632"/>
                  <a:pt x="11" y="622"/>
                </a:cubicBezTo>
                <a:lnTo>
                  <a:pt x="117" y="502"/>
                </a:lnTo>
                <a:cubicBezTo>
                  <a:pt x="117" y="502"/>
                  <a:pt x="117" y="502"/>
                  <a:pt x="117" y="502"/>
                </a:cubicBezTo>
                <a:cubicBezTo>
                  <a:pt x="117" y="500"/>
                  <a:pt x="116" y="497"/>
                  <a:pt x="116" y="495"/>
                </a:cubicBezTo>
                <a:lnTo>
                  <a:pt x="116" y="319"/>
                </a:lnTo>
                <a:cubicBezTo>
                  <a:pt x="116" y="317"/>
                  <a:pt x="117" y="315"/>
                  <a:pt x="117" y="313"/>
                </a:cubicBezTo>
                <a:cubicBezTo>
                  <a:pt x="113" y="312"/>
                  <a:pt x="110" y="310"/>
                  <a:pt x="107" y="307"/>
                </a:cubicBezTo>
                <a:cubicBezTo>
                  <a:pt x="28" y="230"/>
                  <a:pt x="19" y="128"/>
                  <a:pt x="72" y="34"/>
                </a:cubicBezTo>
                <a:cubicBezTo>
                  <a:pt x="91" y="0"/>
                  <a:pt x="143" y="30"/>
                  <a:pt x="124" y="64"/>
                </a:cubicBezTo>
                <a:cubicBezTo>
                  <a:pt x="85" y="134"/>
                  <a:pt x="90" y="204"/>
                  <a:pt x="146" y="261"/>
                </a:cubicBezTo>
                <a:cubicBezTo>
                  <a:pt x="168" y="247"/>
                  <a:pt x="197" y="245"/>
                  <a:pt x="221" y="255"/>
                </a:cubicBezTo>
                <a:cubicBezTo>
                  <a:pt x="272" y="271"/>
                  <a:pt x="357" y="297"/>
                  <a:pt x="357" y="360"/>
                </a:cubicBezTo>
                <a:cubicBezTo>
                  <a:pt x="357" y="425"/>
                  <a:pt x="253" y="455"/>
                  <a:pt x="206" y="471"/>
                </a:cubicBezTo>
                <a:cubicBezTo>
                  <a:pt x="169" y="484"/>
                  <a:pt x="153" y="426"/>
                  <a:pt x="190" y="413"/>
                </a:cubicBezTo>
                <a:cubicBezTo>
                  <a:pt x="216" y="404"/>
                  <a:pt x="243" y="395"/>
                  <a:pt x="268" y="381"/>
                </a:cubicBezTo>
                <a:cubicBezTo>
                  <a:pt x="275" y="376"/>
                  <a:pt x="292" y="368"/>
                  <a:pt x="296" y="359"/>
                </a:cubicBezTo>
                <a:close/>
                <a:moveTo>
                  <a:pt x="255" y="692"/>
                </a:moveTo>
                <a:lnTo>
                  <a:pt x="195" y="693"/>
                </a:lnTo>
                <a:cubicBezTo>
                  <a:pt x="196" y="731"/>
                  <a:pt x="197" y="770"/>
                  <a:pt x="198" y="801"/>
                </a:cubicBezTo>
                <a:cubicBezTo>
                  <a:pt x="200" y="845"/>
                  <a:pt x="269" y="846"/>
                  <a:pt x="267" y="801"/>
                </a:cubicBezTo>
                <a:cubicBezTo>
                  <a:pt x="266" y="771"/>
                  <a:pt x="265" y="732"/>
                  <a:pt x="264" y="692"/>
                </a:cubicBezTo>
                <a:cubicBezTo>
                  <a:pt x="261" y="692"/>
                  <a:pt x="258" y="692"/>
                  <a:pt x="255" y="692"/>
                </a:cubicBezTo>
                <a:close/>
                <a:moveTo>
                  <a:pt x="190" y="238"/>
                </a:moveTo>
                <a:cubicBezTo>
                  <a:pt x="223" y="238"/>
                  <a:pt x="250" y="211"/>
                  <a:pt x="250" y="178"/>
                </a:cubicBezTo>
                <a:cubicBezTo>
                  <a:pt x="250" y="145"/>
                  <a:pt x="223" y="118"/>
                  <a:pt x="190" y="118"/>
                </a:cubicBezTo>
                <a:cubicBezTo>
                  <a:pt x="156" y="118"/>
                  <a:pt x="129" y="145"/>
                  <a:pt x="129" y="178"/>
                </a:cubicBezTo>
                <a:cubicBezTo>
                  <a:pt x="129" y="211"/>
                  <a:pt x="156" y="238"/>
                  <a:pt x="190" y="238"/>
                </a:cubicBezTo>
                <a:close/>
              </a:path>
            </a:pathLst>
          </a:custGeom>
          <a:solidFill>
            <a:srgbClr val="FFFFFF"/>
          </a:solidFill>
          <a:ln w="9525">
            <a:noFill/>
          </a:ln>
        </p:spPr>
        <p:txBody>
          <a:bodyPr/>
          <a:p>
            <a:endParaRPr lang="zh-CN" altLang="en-US"/>
          </a:p>
        </p:txBody>
      </p:sp>
      <p:sp>
        <p:nvSpPr>
          <p:cNvPr id="43" name="椭圆 42"/>
          <p:cNvSpPr/>
          <p:nvPr>
            <p:custDataLst>
              <p:tags r:id="rId14"/>
            </p:custDataLst>
          </p:nvPr>
        </p:nvSpPr>
        <p:spPr bwMode="auto">
          <a:xfrm>
            <a:off x="1428750" y="3387090"/>
            <a:ext cx="576263" cy="576263"/>
          </a:xfrm>
          <a:prstGeom prst="ellipse">
            <a:avLst/>
          </a:prstGeom>
          <a:solidFill>
            <a:srgbClr val="5268A5"/>
          </a:solidFill>
          <a:ln>
            <a:noFill/>
          </a:ln>
        </p:spPr>
        <p:txBody>
          <a:bodyPr anchor="ctr"/>
          <a:p>
            <a:pPr algn="ctr" fontAlgn="base">
              <a:lnSpc>
                <a:spcPct val="130000"/>
              </a:lnSpc>
            </a:pPr>
            <a:r>
              <a:rPr lang="en-US" sz="1400" strike="noStrike" spc="-100" noProof="1">
                <a:solidFill>
                  <a:schemeClr val="bg1"/>
                </a:solidFill>
                <a:uFillTx/>
                <a:latin typeface="微软雅黑" panose="020B0503020204020204" pitchFamily="34" charset="-122"/>
                <a:ea typeface="微软雅黑" panose="020B0503020204020204" pitchFamily="34" charset="-122"/>
                <a:cs typeface="+mn-cs"/>
              </a:rPr>
              <a:t>02</a:t>
            </a:r>
            <a:endParaRPr lang="en-US" sz="1400" strike="noStrike" spc="-100" noProof="1">
              <a:solidFill>
                <a:schemeClr val="bg1"/>
              </a:solidFill>
              <a:uFillTx/>
              <a:latin typeface="微软雅黑" panose="020B0503020204020204" pitchFamily="34" charset="-122"/>
              <a:ea typeface="微软雅黑" panose="020B0503020204020204" pitchFamily="34" charset="-122"/>
              <a:cs typeface="+mn-cs"/>
            </a:endParaRPr>
          </a:p>
        </p:txBody>
      </p:sp>
      <p:sp>
        <p:nvSpPr>
          <p:cNvPr id="37" name="椭圆 36"/>
          <p:cNvSpPr/>
          <p:nvPr>
            <p:custDataLst>
              <p:tags r:id="rId15"/>
            </p:custDataLst>
          </p:nvPr>
        </p:nvSpPr>
        <p:spPr bwMode="auto">
          <a:xfrm>
            <a:off x="1428750" y="4425315"/>
            <a:ext cx="576263" cy="576263"/>
          </a:xfrm>
          <a:prstGeom prst="ellipse">
            <a:avLst/>
          </a:prstGeom>
          <a:solidFill>
            <a:srgbClr val="5E5CA2"/>
          </a:solidFill>
          <a:ln>
            <a:noFill/>
          </a:ln>
        </p:spPr>
        <p:txBody>
          <a:bodyPr anchor="ctr"/>
          <a:p>
            <a:pPr algn="ctr" fontAlgn="base">
              <a:lnSpc>
                <a:spcPct val="130000"/>
              </a:lnSpc>
            </a:pPr>
            <a:r>
              <a:rPr lang="en-US" sz="1400" strike="noStrike" spc="-100" noProof="1">
                <a:solidFill>
                  <a:schemeClr val="bg1"/>
                </a:solidFill>
                <a:uFillTx/>
                <a:latin typeface="微软雅黑" panose="020B0503020204020204" pitchFamily="34" charset="-122"/>
                <a:ea typeface="微软雅黑" panose="020B0503020204020204" pitchFamily="34" charset="-122"/>
                <a:cs typeface="+mn-cs"/>
              </a:rPr>
              <a:t>03</a:t>
            </a:r>
            <a:endParaRPr lang="en-US" sz="1400" strike="noStrike" spc="-100" noProof="1">
              <a:solidFill>
                <a:schemeClr val="bg1"/>
              </a:solidFill>
              <a:uFillTx/>
              <a:latin typeface="微软雅黑" panose="020B0503020204020204" pitchFamily="34" charset="-122"/>
              <a:ea typeface="微软雅黑" panose="020B0503020204020204" pitchFamily="34" charset="-122"/>
              <a:cs typeface="+mn-cs"/>
            </a:endParaRPr>
          </a:p>
        </p:txBody>
      </p:sp>
      <p:cxnSp>
        <p:nvCxnSpPr>
          <p:cNvPr id="11" name="直接连接符 10"/>
          <p:cNvCxnSpPr/>
          <p:nvPr>
            <p:custDataLst>
              <p:tags r:id="rId16"/>
            </p:custDataLst>
          </p:nvPr>
        </p:nvCxnSpPr>
        <p:spPr>
          <a:xfrm>
            <a:off x="1428750" y="3163253"/>
            <a:ext cx="2828925" cy="0"/>
          </a:xfrm>
          <a:prstGeom prst="line">
            <a:avLst/>
          </a:prstGeom>
          <a:ln w="3175" cap="rnd">
            <a:solidFill>
              <a:sysClr val="window" lastClr="FFFFFF">
                <a:lumMod val="85000"/>
              </a:sysClr>
            </a:solidFill>
            <a:round/>
          </a:ln>
        </p:spPr>
        <p:style>
          <a:lnRef idx="1">
            <a:srgbClr val="1F74AD"/>
          </a:lnRef>
          <a:fillRef idx="0">
            <a:srgbClr val="1F74AD"/>
          </a:fillRef>
          <a:effectRef idx="0">
            <a:srgbClr val="1F74AD"/>
          </a:effectRef>
          <a:fontRef idx="minor">
            <a:srgbClr val="000000"/>
          </a:fontRef>
        </p:style>
      </p:cxnSp>
      <p:cxnSp>
        <p:nvCxnSpPr>
          <p:cNvPr id="12" name="直接连接符 11"/>
          <p:cNvCxnSpPr/>
          <p:nvPr>
            <p:custDataLst>
              <p:tags r:id="rId17"/>
            </p:custDataLst>
          </p:nvPr>
        </p:nvCxnSpPr>
        <p:spPr>
          <a:xfrm>
            <a:off x="1428750" y="4284028"/>
            <a:ext cx="2828925" cy="0"/>
          </a:xfrm>
          <a:prstGeom prst="line">
            <a:avLst/>
          </a:prstGeom>
          <a:ln w="3175" cap="rnd">
            <a:solidFill>
              <a:sysClr val="window" lastClr="FFFFFF">
                <a:lumMod val="85000"/>
              </a:sysClr>
            </a:solidFill>
            <a:round/>
          </a:ln>
        </p:spPr>
        <p:style>
          <a:lnRef idx="1">
            <a:srgbClr val="1F74AD"/>
          </a:lnRef>
          <a:fillRef idx="0">
            <a:srgbClr val="1F74AD"/>
          </a:fillRef>
          <a:effectRef idx="0">
            <a:srgbClr val="1F74AD"/>
          </a:effectRef>
          <a:fontRef idx="minor">
            <a:srgbClr val="000000"/>
          </a:fontRef>
        </p:style>
      </p:cxnSp>
      <p:cxnSp>
        <p:nvCxnSpPr>
          <p:cNvPr id="13" name="直接连接符 12"/>
          <p:cNvCxnSpPr/>
          <p:nvPr>
            <p:custDataLst>
              <p:tags r:id="rId18"/>
            </p:custDataLst>
          </p:nvPr>
        </p:nvCxnSpPr>
        <p:spPr>
          <a:xfrm>
            <a:off x="7924800" y="4284028"/>
            <a:ext cx="3159125" cy="0"/>
          </a:xfrm>
          <a:prstGeom prst="line">
            <a:avLst/>
          </a:prstGeom>
          <a:ln w="3175" cap="rnd">
            <a:solidFill>
              <a:sysClr val="window" lastClr="FFFFFF">
                <a:lumMod val="85000"/>
              </a:sysClr>
            </a:solidFill>
            <a:round/>
          </a:ln>
        </p:spPr>
        <p:style>
          <a:lnRef idx="1">
            <a:srgbClr val="1F74AD"/>
          </a:lnRef>
          <a:fillRef idx="0">
            <a:srgbClr val="1F74AD"/>
          </a:fillRef>
          <a:effectRef idx="0">
            <a:srgbClr val="1F74AD"/>
          </a:effectRef>
          <a:fontRef idx="minor">
            <a:srgbClr val="000000"/>
          </a:fontRef>
        </p:style>
      </p:cxnSp>
      <p:cxnSp>
        <p:nvCxnSpPr>
          <p:cNvPr id="14" name="直接连接符 13"/>
          <p:cNvCxnSpPr/>
          <p:nvPr>
            <p:custDataLst>
              <p:tags r:id="rId19"/>
            </p:custDataLst>
          </p:nvPr>
        </p:nvCxnSpPr>
        <p:spPr>
          <a:xfrm>
            <a:off x="7924800" y="3163253"/>
            <a:ext cx="3159125" cy="0"/>
          </a:xfrm>
          <a:prstGeom prst="line">
            <a:avLst/>
          </a:prstGeom>
          <a:ln w="3175" cap="rnd">
            <a:solidFill>
              <a:sysClr val="window" lastClr="FFFFFF">
                <a:lumMod val="85000"/>
              </a:sysClr>
            </a:solidFill>
            <a:round/>
          </a:ln>
        </p:spPr>
        <p:style>
          <a:lnRef idx="1">
            <a:srgbClr val="1F74AD"/>
          </a:lnRef>
          <a:fillRef idx="0">
            <a:srgbClr val="1F74AD"/>
          </a:fillRef>
          <a:effectRef idx="0">
            <a:srgbClr val="1F74AD"/>
          </a:effectRef>
          <a:fontRef idx="minor">
            <a:srgbClr val="000000"/>
          </a:fontRef>
        </p:style>
      </p:cxnSp>
      <p:sp>
        <p:nvSpPr>
          <p:cNvPr id="79" name="文本框 78"/>
          <p:cNvSpPr txBox="1"/>
          <p:nvPr>
            <p:custDataLst>
              <p:tags r:id="rId20"/>
            </p:custDataLst>
          </p:nvPr>
        </p:nvSpPr>
        <p:spPr bwMode="auto">
          <a:xfrm>
            <a:off x="2038350" y="2480628"/>
            <a:ext cx="2535238"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chor="ctr" anchorCtr="0">
            <a:normAutofit/>
          </a:bodyPr>
          <a:p>
            <a:r>
              <a:rPr lang="zh-CN" altLang="en-US" sz="1600" spc="300" noProof="1">
                <a:solidFill>
                  <a:srgbClr val="4276AA"/>
                </a:solidFill>
                <a:latin typeface="微软雅黑" panose="020B0503020204020204" pitchFamily="34" charset="-122"/>
                <a:ea typeface="微软雅黑" panose="020B0503020204020204" pitchFamily="34" charset="-122"/>
                <a:cs typeface="+mn-ea"/>
              </a:rPr>
              <a:t>财产风险的特殊性</a:t>
            </a:r>
            <a:endParaRPr lang="zh-CN" altLang="en-US" sz="1600" spc="300" noProof="1">
              <a:solidFill>
                <a:srgbClr val="4276AA"/>
              </a:solidFill>
              <a:latin typeface="微软雅黑" panose="020B0503020204020204" pitchFamily="34" charset="-122"/>
              <a:ea typeface="微软雅黑" panose="020B0503020204020204" pitchFamily="34" charset="-122"/>
              <a:cs typeface="+mn-ea"/>
            </a:endParaRPr>
          </a:p>
        </p:txBody>
      </p:sp>
      <p:sp>
        <p:nvSpPr>
          <p:cNvPr id="81" name="文本框 80"/>
          <p:cNvSpPr txBox="1"/>
          <p:nvPr>
            <p:custDataLst>
              <p:tags r:id="rId21"/>
            </p:custDataLst>
          </p:nvPr>
        </p:nvSpPr>
        <p:spPr bwMode="auto">
          <a:xfrm>
            <a:off x="2043113" y="3447415"/>
            <a:ext cx="2535238"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chor="ctr" anchorCtr="0">
            <a:normAutofit/>
          </a:bodyPr>
          <a:p>
            <a:r>
              <a:rPr lang="zh-CN" altLang="en-US" sz="1600" spc="300" noProof="1">
                <a:solidFill>
                  <a:srgbClr val="5268A5"/>
                </a:solidFill>
                <a:latin typeface="微软雅黑" panose="020B0503020204020204" pitchFamily="34" charset="-122"/>
                <a:ea typeface="微软雅黑" panose="020B0503020204020204" pitchFamily="34" charset="-122"/>
                <a:cs typeface="+mn-ea"/>
              </a:rPr>
              <a:t>保险标的的特殊性</a:t>
            </a:r>
            <a:endParaRPr lang="zh-CN" altLang="en-US" sz="1600" spc="300" noProof="1">
              <a:solidFill>
                <a:srgbClr val="5268A5"/>
              </a:solidFill>
              <a:latin typeface="微软雅黑" panose="020B0503020204020204" pitchFamily="34" charset="-122"/>
              <a:ea typeface="微软雅黑" panose="020B0503020204020204" pitchFamily="34" charset="-122"/>
              <a:cs typeface="+mn-ea"/>
            </a:endParaRPr>
          </a:p>
        </p:txBody>
      </p:sp>
      <p:sp>
        <p:nvSpPr>
          <p:cNvPr id="83" name="文本框 82"/>
          <p:cNvSpPr txBox="1"/>
          <p:nvPr>
            <p:custDataLst>
              <p:tags r:id="rId22"/>
            </p:custDataLst>
          </p:nvPr>
        </p:nvSpPr>
        <p:spPr bwMode="auto">
          <a:xfrm>
            <a:off x="2043113" y="4484053"/>
            <a:ext cx="25336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chor="ctr" anchorCtr="0">
            <a:normAutofit/>
          </a:bodyPr>
          <a:p>
            <a:r>
              <a:rPr lang="zh-CN" altLang="en-US" sz="1600" spc="300" noProof="1">
                <a:solidFill>
                  <a:srgbClr val="5E5CA2"/>
                </a:solidFill>
                <a:latin typeface="微软雅黑" panose="020B0503020204020204" pitchFamily="34" charset="-122"/>
                <a:ea typeface="微软雅黑" panose="020B0503020204020204" pitchFamily="34" charset="-122"/>
                <a:cs typeface="+mn-ea"/>
              </a:rPr>
              <a:t>保险利益的特殊性</a:t>
            </a:r>
            <a:endParaRPr lang="zh-CN" altLang="en-US" sz="1600" spc="300" noProof="1">
              <a:solidFill>
                <a:srgbClr val="5E5CA2"/>
              </a:solidFill>
              <a:latin typeface="微软雅黑" panose="020B0503020204020204" pitchFamily="34" charset="-122"/>
              <a:ea typeface="微软雅黑" panose="020B0503020204020204" pitchFamily="34" charset="-122"/>
              <a:cs typeface="+mn-ea"/>
            </a:endParaRPr>
          </a:p>
        </p:txBody>
      </p:sp>
      <p:sp>
        <p:nvSpPr>
          <p:cNvPr id="85" name="文本框 84"/>
          <p:cNvSpPr txBox="1"/>
          <p:nvPr>
            <p:custDataLst>
              <p:tags r:id="rId23"/>
            </p:custDataLst>
          </p:nvPr>
        </p:nvSpPr>
        <p:spPr bwMode="auto">
          <a:xfrm>
            <a:off x="8537575" y="2480945"/>
            <a:ext cx="2279650" cy="455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chor="ctr" anchorCtr="0">
            <a:noAutofit/>
          </a:bodyPr>
          <a:p>
            <a:r>
              <a:rPr lang="zh-CN" altLang="en-US" sz="1600" spc="300" noProof="1">
                <a:solidFill>
                  <a:srgbClr val="1891AB"/>
                </a:solidFill>
                <a:latin typeface="微软雅黑" panose="020B0503020204020204" pitchFamily="34" charset="-122"/>
                <a:ea typeface="微软雅黑" panose="020B0503020204020204" pitchFamily="34" charset="-122"/>
                <a:cs typeface="+mn-ea"/>
              </a:rPr>
              <a:t>保险金额确定的特殊性</a:t>
            </a:r>
            <a:endParaRPr lang="zh-CN" altLang="en-US" sz="1600" spc="300" noProof="1">
              <a:solidFill>
                <a:srgbClr val="1891AB"/>
              </a:solidFill>
              <a:latin typeface="微软雅黑" panose="020B0503020204020204" pitchFamily="34" charset="-122"/>
              <a:ea typeface="微软雅黑" panose="020B0503020204020204" pitchFamily="34" charset="-122"/>
              <a:cs typeface="+mn-ea"/>
            </a:endParaRPr>
          </a:p>
        </p:txBody>
      </p:sp>
      <p:sp>
        <p:nvSpPr>
          <p:cNvPr id="87" name="文本框 86"/>
          <p:cNvSpPr txBox="1"/>
          <p:nvPr>
            <p:custDataLst>
              <p:tags r:id="rId24"/>
            </p:custDataLst>
          </p:nvPr>
        </p:nvSpPr>
        <p:spPr bwMode="auto">
          <a:xfrm>
            <a:off x="8548688" y="3447415"/>
            <a:ext cx="2535238"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chor="ctr" anchorCtr="0">
            <a:normAutofit/>
          </a:bodyPr>
          <a:p>
            <a:r>
              <a:rPr lang="zh-CN" altLang="en-US" sz="1600" spc="300" noProof="1">
                <a:solidFill>
                  <a:srgbClr val="00A09D"/>
                </a:solidFill>
                <a:latin typeface="微软雅黑" panose="020B0503020204020204" pitchFamily="34" charset="-122"/>
                <a:ea typeface="微软雅黑" panose="020B0503020204020204" pitchFamily="34" charset="-122"/>
                <a:cs typeface="+mn-ea"/>
              </a:rPr>
              <a:t>保险期限的特殊性</a:t>
            </a:r>
            <a:endParaRPr lang="zh-CN" altLang="en-US" sz="1600" spc="300" noProof="1">
              <a:solidFill>
                <a:srgbClr val="00A09D"/>
              </a:solidFill>
              <a:latin typeface="微软雅黑" panose="020B0503020204020204" pitchFamily="34" charset="-122"/>
              <a:ea typeface="微软雅黑" panose="020B0503020204020204" pitchFamily="34" charset="-122"/>
              <a:cs typeface="+mn-ea"/>
            </a:endParaRPr>
          </a:p>
        </p:txBody>
      </p:sp>
      <p:sp>
        <p:nvSpPr>
          <p:cNvPr id="89" name="文本框 88"/>
          <p:cNvSpPr txBox="1"/>
          <p:nvPr>
            <p:custDataLst>
              <p:tags r:id="rId25"/>
            </p:custDataLst>
          </p:nvPr>
        </p:nvSpPr>
        <p:spPr bwMode="auto">
          <a:xfrm>
            <a:off x="8540750" y="4485640"/>
            <a:ext cx="2535238"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chor="ctr" anchorCtr="0">
            <a:normAutofit/>
          </a:bodyPr>
          <a:p>
            <a:r>
              <a:rPr lang="zh-CN" altLang="en-US" sz="1600" spc="300" noProof="1">
                <a:solidFill>
                  <a:srgbClr val="2C85AE"/>
                </a:solidFill>
                <a:latin typeface="微软雅黑" panose="020B0503020204020204" pitchFamily="34" charset="-122"/>
                <a:ea typeface="微软雅黑" panose="020B0503020204020204" pitchFamily="34" charset="-122"/>
                <a:cs typeface="+mn-ea"/>
              </a:rPr>
              <a:t>保险合同的特殊性</a:t>
            </a:r>
            <a:endParaRPr lang="zh-CN" altLang="en-US" sz="1600" spc="300" noProof="1">
              <a:solidFill>
                <a:srgbClr val="2C85AE"/>
              </a:solidFill>
              <a:latin typeface="微软雅黑" panose="020B0503020204020204" pitchFamily="34" charset="-122"/>
              <a:ea typeface="微软雅黑" panose="020B0503020204020204" pitchFamily="34" charset="-122"/>
              <a:cs typeface="+mn-ea"/>
            </a:endParaRPr>
          </a:p>
        </p:txBody>
      </p:sp>
      <p:sp>
        <p:nvSpPr>
          <p:cNvPr id="6" name="椭圆 5"/>
          <p:cNvSpPr/>
          <p:nvPr>
            <p:custDataLst>
              <p:tags r:id="rId26"/>
            </p:custDataLst>
          </p:nvPr>
        </p:nvSpPr>
        <p:spPr bwMode="auto">
          <a:xfrm>
            <a:off x="7926388" y="2420303"/>
            <a:ext cx="576263" cy="576263"/>
          </a:xfrm>
          <a:prstGeom prst="ellipse">
            <a:avLst/>
          </a:prstGeom>
          <a:solidFill>
            <a:srgbClr val="1891AB"/>
          </a:solidFill>
          <a:ln>
            <a:noFill/>
          </a:ln>
        </p:spPr>
        <p:txBody>
          <a:bodyPr anchor="ctr"/>
          <a:p>
            <a:pPr algn="ctr" fontAlgn="base">
              <a:lnSpc>
                <a:spcPct val="130000"/>
              </a:lnSpc>
            </a:pPr>
            <a:r>
              <a:rPr lang="en-US" sz="1400" strike="noStrike" spc="-100" noProof="1">
                <a:solidFill>
                  <a:schemeClr val="bg1"/>
                </a:solidFill>
                <a:uFillTx/>
                <a:latin typeface="微软雅黑" panose="020B0503020204020204" pitchFamily="34" charset="-122"/>
                <a:ea typeface="微软雅黑" panose="020B0503020204020204" pitchFamily="34" charset="-122"/>
                <a:cs typeface="+mn-cs"/>
              </a:rPr>
              <a:t>04</a:t>
            </a:r>
            <a:endParaRPr lang="en-US" sz="1400" strike="noStrike" spc="-100" noProof="1">
              <a:solidFill>
                <a:schemeClr val="bg1"/>
              </a:solidFill>
              <a:uFillTx/>
              <a:latin typeface="微软雅黑" panose="020B0503020204020204" pitchFamily="34" charset="-122"/>
              <a:ea typeface="微软雅黑" panose="020B0503020204020204" pitchFamily="34" charset="-122"/>
            </a:endParaRPr>
          </a:p>
        </p:txBody>
      </p:sp>
      <p:sp>
        <p:nvSpPr>
          <p:cNvPr id="7" name="椭圆 6"/>
          <p:cNvSpPr/>
          <p:nvPr>
            <p:custDataLst>
              <p:tags r:id="rId27"/>
            </p:custDataLst>
          </p:nvPr>
        </p:nvSpPr>
        <p:spPr bwMode="auto">
          <a:xfrm>
            <a:off x="7926388" y="3387090"/>
            <a:ext cx="576263" cy="576263"/>
          </a:xfrm>
          <a:prstGeom prst="ellipse">
            <a:avLst/>
          </a:prstGeom>
          <a:solidFill>
            <a:srgbClr val="00A09D"/>
          </a:solidFill>
          <a:ln>
            <a:noFill/>
          </a:ln>
        </p:spPr>
        <p:txBody>
          <a:bodyPr anchor="ctr"/>
          <a:p>
            <a:pPr algn="ctr" fontAlgn="base">
              <a:lnSpc>
                <a:spcPct val="130000"/>
              </a:lnSpc>
            </a:pPr>
            <a:r>
              <a:rPr lang="en-US" sz="1400" strike="noStrike" spc="-100" noProof="1">
                <a:solidFill>
                  <a:schemeClr val="bg1"/>
                </a:solidFill>
                <a:uFillTx/>
                <a:latin typeface="微软雅黑" panose="020B0503020204020204" pitchFamily="34" charset="-122"/>
                <a:ea typeface="微软雅黑" panose="020B0503020204020204" pitchFamily="34" charset="-122"/>
                <a:cs typeface="+mn-cs"/>
              </a:rPr>
              <a:t>05</a:t>
            </a:r>
            <a:endParaRPr lang="en-US" sz="1400" strike="noStrike" spc="-100" noProof="1">
              <a:solidFill>
                <a:schemeClr val="bg1"/>
              </a:solidFill>
              <a:uFillTx/>
              <a:latin typeface="微软雅黑" panose="020B0503020204020204" pitchFamily="34" charset="-122"/>
              <a:ea typeface="微软雅黑" panose="020B0503020204020204" pitchFamily="34" charset="-122"/>
            </a:endParaRPr>
          </a:p>
        </p:txBody>
      </p:sp>
      <p:sp>
        <p:nvSpPr>
          <p:cNvPr id="8" name="椭圆 7"/>
          <p:cNvSpPr/>
          <p:nvPr>
            <p:custDataLst>
              <p:tags r:id="rId28"/>
            </p:custDataLst>
          </p:nvPr>
        </p:nvSpPr>
        <p:spPr bwMode="auto">
          <a:xfrm>
            <a:off x="7926388" y="4425315"/>
            <a:ext cx="576263" cy="576263"/>
          </a:xfrm>
          <a:prstGeom prst="ellipse">
            <a:avLst/>
          </a:prstGeom>
          <a:solidFill>
            <a:srgbClr val="2C85AE"/>
          </a:solidFill>
          <a:ln>
            <a:noFill/>
          </a:ln>
        </p:spPr>
        <p:txBody>
          <a:bodyPr anchor="ctr"/>
          <a:p>
            <a:pPr algn="ctr" fontAlgn="base">
              <a:lnSpc>
                <a:spcPct val="130000"/>
              </a:lnSpc>
            </a:pPr>
            <a:r>
              <a:rPr lang="en-US" sz="1400" strike="noStrike" spc="-100" noProof="1">
                <a:solidFill>
                  <a:schemeClr val="bg1"/>
                </a:solidFill>
                <a:uFillTx/>
                <a:latin typeface="微软雅黑" panose="020B0503020204020204" pitchFamily="34" charset="-122"/>
                <a:ea typeface="微软雅黑" panose="020B0503020204020204" pitchFamily="34" charset="-122"/>
                <a:cs typeface="+mn-cs"/>
              </a:rPr>
              <a:t>06</a:t>
            </a:r>
            <a:endParaRPr lang="en-US" sz="1400" strike="noStrike" spc="-100" noProof="1">
              <a:solidFill>
                <a:schemeClr val="bg1"/>
              </a:solidFill>
              <a:uFillTx/>
              <a:latin typeface="微软雅黑" panose="020B0503020204020204" pitchFamily="34" charset="-122"/>
              <a:ea typeface="微软雅黑" panose="020B0503020204020204" pitchFamily="34" charset="-122"/>
            </a:endParaRPr>
          </a:p>
        </p:txBody>
      </p:sp>
    </p:spTree>
    <p:custDataLst>
      <p:tags r:id="rId29"/>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p:cTn id="7" dur="1000" fill="hold"/>
                                        <p:tgtEl>
                                          <p:spTgt spid="79"/>
                                        </p:tgtEl>
                                        <p:attrNameLst>
                                          <p:attrName>ppt_x</p:attrName>
                                        </p:attrNameLst>
                                      </p:cBhvr>
                                      <p:tavLst>
                                        <p:tav tm="0">
                                          <p:val>
                                            <p:strVal val="#ppt_x-.2"/>
                                          </p:val>
                                        </p:tav>
                                        <p:tav tm="100000">
                                          <p:val>
                                            <p:strVal val="#ppt_x"/>
                                          </p:val>
                                        </p:tav>
                                      </p:tavLst>
                                    </p:anim>
                                    <p:anim calcmode="lin" valueType="num">
                                      <p:cBhvr>
                                        <p:cTn id="8" dur="1000" fill="hold"/>
                                        <p:tgtEl>
                                          <p:spTgt spid="79"/>
                                        </p:tgtEl>
                                        <p:attrNameLst>
                                          <p:attrName>ppt_y</p:attrName>
                                        </p:attrNameLst>
                                      </p:cBhvr>
                                      <p:tavLst>
                                        <p:tav tm="0">
                                          <p:val>
                                            <p:strVal val="#ppt_y"/>
                                          </p:val>
                                        </p:tav>
                                        <p:tav tm="100000">
                                          <p:val>
                                            <p:strVal val="#ppt_y"/>
                                          </p:val>
                                        </p:tav>
                                      </p:tavLst>
                                    </p:anim>
                                    <p:animEffect transition="in" filter="wipe(right)" prLst="gradientSize: 0.1">
                                      <p:cBhvr>
                                        <p:cTn id="9" dur="1000"/>
                                        <p:tgtEl>
                                          <p:spTgt spid="79"/>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81"/>
                                        </p:tgtEl>
                                        <p:attrNameLst>
                                          <p:attrName>style.visibility</p:attrName>
                                        </p:attrNameLst>
                                      </p:cBhvr>
                                      <p:to>
                                        <p:strVal val="visible"/>
                                      </p:to>
                                    </p:set>
                                    <p:anim calcmode="lin" valueType="num">
                                      <p:cBhvr>
                                        <p:cTn id="13" dur="1000" fill="hold"/>
                                        <p:tgtEl>
                                          <p:spTgt spid="81"/>
                                        </p:tgtEl>
                                        <p:attrNameLst>
                                          <p:attrName>ppt_x</p:attrName>
                                        </p:attrNameLst>
                                      </p:cBhvr>
                                      <p:tavLst>
                                        <p:tav tm="0">
                                          <p:val>
                                            <p:strVal val="#ppt_x-.2"/>
                                          </p:val>
                                        </p:tav>
                                        <p:tav tm="100000">
                                          <p:val>
                                            <p:strVal val="#ppt_x"/>
                                          </p:val>
                                        </p:tav>
                                      </p:tavLst>
                                    </p:anim>
                                    <p:anim calcmode="lin" valueType="num">
                                      <p:cBhvr>
                                        <p:cTn id="14" dur="1000" fill="hold"/>
                                        <p:tgtEl>
                                          <p:spTgt spid="81"/>
                                        </p:tgtEl>
                                        <p:attrNameLst>
                                          <p:attrName>ppt_y</p:attrName>
                                        </p:attrNameLst>
                                      </p:cBhvr>
                                      <p:tavLst>
                                        <p:tav tm="0">
                                          <p:val>
                                            <p:strVal val="#ppt_y"/>
                                          </p:val>
                                        </p:tav>
                                        <p:tav tm="100000">
                                          <p:val>
                                            <p:strVal val="#ppt_y"/>
                                          </p:val>
                                        </p:tav>
                                      </p:tavLst>
                                    </p:anim>
                                    <p:animEffect transition="in" filter="wipe(right)" prLst="gradientSize: 0.1">
                                      <p:cBhvr>
                                        <p:cTn id="15" dur="1000"/>
                                        <p:tgtEl>
                                          <p:spTgt spid="81"/>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83"/>
                                        </p:tgtEl>
                                        <p:attrNameLst>
                                          <p:attrName>style.visibility</p:attrName>
                                        </p:attrNameLst>
                                      </p:cBhvr>
                                      <p:to>
                                        <p:strVal val="visible"/>
                                      </p:to>
                                    </p:set>
                                    <p:anim calcmode="lin" valueType="num">
                                      <p:cBhvr>
                                        <p:cTn id="19" dur="1000" fill="hold"/>
                                        <p:tgtEl>
                                          <p:spTgt spid="83"/>
                                        </p:tgtEl>
                                        <p:attrNameLst>
                                          <p:attrName>ppt_x</p:attrName>
                                        </p:attrNameLst>
                                      </p:cBhvr>
                                      <p:tavLst>
                                        <p:tav tm="0">
                                          <p:val>
                                            <p:strVal val="#ppt_x-.2"/>
                                          </p:val>
                                        </p:tav>
                                        <p:tav tm="100000">
                                          <p:val>
                                            <p:strVal val="#ppt_x"/>
                                          </p:val>
                                        </p:tav>
                                      </p:tavLst>
                                    </p:anim>
                                    <p:anim calcmode="lin" valueType="num">
                                      <p:cBhvr>
                                        <p:cTn id="20" dur="1000" fill="hold"/>
                                        <p:tgtEl>
                                          <p:spTgt spid="83"/>
                                        </p:tgtEl>
                                        <p:attrNameLst>
                                          <p:attrName>ppt_y</p:attrName>
                                        </p:attrNameLst>
                                      </p:cBhvr>
                                      <p:tavLst>
                                        <p:tav tm="0">
                                          <p:val>
                                            <p:strVal val="#ppt_y"/>
                                          </p:val>
                                        </p:tav>
                                        <p:tav tm="100000">
                                          <p:val>
                                            <p:strVal val="#ppt_y"/>
                                          </p:val>
                                        </p:tav>
                                      </p:tavLst>
                                    </p:anim>
                                    <p:animEffect transition="in" filter="wipe(right)" prLst="gradientSize: 0.1">
                                      <p:cBhvr>
                                        <p:cTn id="21" dur="1000"/>
                                        <p:tgtEl>
                                          <p:spTgt spid="83"/>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85"/>
                                        </p:tgtEl>
                                        <p:attrNameLst>
                                          <p:attrName>style.visibility</p:attrName>
                                        </p:attrNameLst>
                                      </p:cBhvr>
                                      <p:to>
                                        <p:strVal val="visible"/>
                                      </p:to>
                                    </p:set>
                                    <p:anim calcmode="lin" valueType="num">
                                      <p:cBhvr>
                                        <p:cTn id="25" dur="1000" fill="hold"/>
                                        <p:tgtEl>
                                          <p:spTgt spid="85"/>
                                        </p:tgtEl>
                                        <p:attrNameLst>
                                          <p:attrName>ppt_x</p:attrName>
                                        </p:attrNameLst>
                                      </p:cBhvr>
                                      <p:tavLst>
                                        <p:tav tm="0">
                                          <p:val>
                                            <p:strVal val="#ppt_x-.2"/>
                                          </p:val>
                                        </p:tav>
                                        <p:tav tm="100000">
                                          <p:val>
                                            <p:strVal val="#ppt_x"/>
                                          </p:val>
                                        </p:tav>
                                      </p:tavLst>
                                    </p:anim>
                                    <p:anim calcmode="lin" valueType="num">
                                      <p:cBhvr>
                                        <p:cTn id="26" dur="1000" fill="hold"/>
                                        <p:tgtEl>
                                          <p:spTgt spid="85"/>
                                        </p:tgtEl>
                                        <p:attrNameLst>
                                          <p:attrName>ppt_y</p:attrName>
                                        </p:attrNameLst>
                                      </p:cBhvr>
                                      <p:tavLst>
                                        <p:tav tm="0">
                                          <p:val>
                                            <p:strVal val="#ppt_y"/>
                                          </p:val>
                                        </p:tav>
                                        <p:tav tm="100000">
                                          <p:val>
                                            <p:strVal val="#ppt_y"/>
                                          </p:val>
                                        </p:tav>
                                      </p:tavLst>
                                    </p:anim>
                                    <p:animEffect transition="in" filter="wipe(right)" prLst="gradientSize: 0.1">
                                      <p:cBhvr>
                                        <p:cTn id="27" dur="1000"/>
                                        <p:tgtEl>
                                          <p:spTgt spid="85"/>
                                        </p:tgtEl>
                                      </p:cBhvr>
                                    </p:animEffect>
                                  </p:childTnLst>
                                </p:cTn>
                              </p:par>
                            </p:childTnLst>
                          </p:cTn>
                        </p:par>
                        <p:par>
                          <p:cTn id="28" fill="hold">
                            <p:stCondLst>
                              <p:cond delay="4000"/>
                            </p:stCondLst>
                            <p:childTnLst>
                              <p:par>
                                <p:cTn id="29" presetID="29" presetClass="entr" presetSubtype="0" fill="hold" grpId="0" nodeType="afterEffect">
                                  <p:stCondLst>
                                    <p:cond delay="0"/>
                                  </p:stCondLst>
                                  <p:childTnLst>
                                    <p:set>
                                      <p:cBhvr>
                                        <p:cTn id="30" dur="1" fill="hold">
                                          <p:stCondLst>
                                            <p:cond delay="0"/>
                                          </p:stCondLst>
                                        </p:cTn>
                                        <p:tgtEl>
                                          <p:spTgt spid="87"/>
                                        </p:tgtEl>
                                        <p:attrNameLst>
                                          <p:attrName>style.visibility</p:attrName>
                                        </p:attrNameLst>
                                      </p:cBhvr>
                                      <p:to>
                                        <p:strVal val="visible"/>
                                      </p:to>
                                    </p:set>
                                    <p:anim calcmode="lin" valueType="num">
                                      <p:cBhvr>
                                        <p:cTn id="31" dur="1000" fill="hold"/>
                                        <p:tgtEl>
                                          <p:spTgt spid="87"/>
                                        </p:tgtEl>
                                        <p:attrNameLst>
                                          <p:attrName>ppt_x</p:attrName>
                                        </p:attrNameLst>
                                      </p:cBhvr>
                                      <p:tavLst>
                                        <p:tav tm="0">
                                          <p:val>
                                            <p:strVal val="#ppt_x-.2"/>
                                          </p:val>
                                        </p:tav>
                                        <p:tav tm="100000">
                                          <p:val>
                                            <p:strVal val="#ppt_x"/>
                                          </p:val>
                                        </p:tav>
                                      </p:tavLst>
                                    </p:anim>
                                    <p:anim calcmode="lin" valueType="num">
                                      <p:cBhvr>
                                        <p:cTn id="32" dur="1000" fill="hold"/>
                                        <p:tgtEl>
                                          <p:spTgt spid="87"/>
                                        </p:tgtEl>
                                        <p:attrNameLst>
                                          <p:attrName>ppt_y</p:attrName>
                                        </p:attrNameLst>
                                      </p:cBhvr>
                                      <p:tavLst>
                                        <p:tav tm="0">
                                          <p:val>
                                            <p:strVal val="#ppt_y"/>
                                          </p:val>
                                        </p:tav>
                                        <p:tav tm="100000">
                                          <p:val>
                                            <p:strVal val="#ppt_y"/>
                                          </p:val>
                                        </p:tav>
                                      </p:tavLst>
                                    </p:anim>
                                    <p:animEffect transition="in" filter="wipe(right)" prLst="gradientSize: 0.1">
                                      <p:cBhvr>
                                        <p:cTn id="33" dur="1000"/>
                                        <p:tgtEl>
                                          <p:spTgt spid="87"/>
                                        </p:tgtEl>
                                      </p:cBhvr>
                                    </p:animEffect>
                                  </p:childTnLst>
                                </p:cTn>
                              </p:par>
                            </p:childTnLst>
                          </p:cTn>
                        </p:par>
                        <p:par>
                          <p:cTn id="34" fill="hold">
                            <p:stCondLst>
                              <p:cond delay="5000"/>
                            </p:stCondLst>
                            <p:childTnLst>
                              <p:par>
                                <p:cTn id="35" presetID="29" presetClass="entr" presetSubtype="0" fill="hold" grpId="0" nodeType="afterEffect">
                                  <p:stCondLst>
                                    <p:cond delay="0"/>
                                  </p:stCondLst>
                                  <p:childTnLst>
                                    <p:set>
                                      <p:cBhvr>
                                        <p:cTn id="36" dur="1" fill="hold">
                                          <p:stCondLst>
                                            <p:cond delay="0"/>
                                          </p:stCondLst>
                                        </p:cTn>
                                        <p:tgtEl>
                                          <p:spTgt spid="89"/>
                                        </p:tgtEl>
                                        <p:attrNameLst>
                                          <p:attrName>style.visibility</p:attrName>
                                        </p:attrNameLst>
                                      </p:cBhvr>
                                      <p:to>
                                        <p:strVal val="visible"/>
                                      </p:to>
                                    </p:set>
                                    <p:anim calcmode="lin" valueType="num">
                                      <p:cBhvr>
                                        <p:cTn id="37" dur="1000" fill="hold"/>
                                        <p:tgtEl>
                                          <p:spTgt spid="89"/>
                                        </p:tgtEl>
                                        <p:attrNameLst>
                                          <p:attrName>ppt_x</p:attrName>
                                        </p:attrNameLst>
                                      </p:cBhvr>
                                      <p:tavLst>
                                        <p:tav tm="0">
                                          <p:val>
                                            <p:strVal val="#ppt_x-.2"/>
                                          </p:val>
                                        </p:tav>
                                        <p:tav tm="100000">
                                          <p:val>
                                            <p:strVal val="#ppt_x"/>
                                          </p:val>
                                        </p:tav>
                                      </p:tavLst>
                                    </p:anim>
                                    <p:anim calcmode="lin" valueType="num">
                                      <p:cBhvr>
                                        <p:cTn id="38" dur="1000" fill="hold"/>
                                        <p:tgtEl>
                                          <p:spTgt spid="89"/>
                                        </p:tgtEl>
                                        <p:attrNameLst>
                                          <p:attrName>ppt_y</p:attrName>
                                        </p:attrNameLst>
                                      </p:cBhvr>
                                      <p:tavLst>
                                        <p:tav tm="0">
                                          <p:val>
                                            <p:strVal val="#ppt_y"/>
                                          </p:val>
                                        </p:tav>
                                        <p:tav tm="100000">
                                          <p:val>
                                            <p:strVal val="#ppt_y"/>
                                          </p:val>
                                        </p:tav>
                                      </p:tavLst>
                                    </p:anim>
                                    <p:animEffect transition="in" filter="wipe(right)" prLst="gradientSize: 0.1">
                                      <p:cBhvr>
                                        <p:cTn id="39" dur="10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1" grpId="0"/>
      <p:bldP spid="83" grpId="0"/>
      <p:bldP spid="85" grpId="0"/>
      <p:bldP spid="87" grpId="0"/>
      <p:bldP spid="8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0113"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三、财产保险的业务种类</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9" name="Title 6"/>
          <p:cNvSpPr txBox="1"/>
          <p:nvPr>
            <p:custDataLst>
              <p:tags r:id="rId1"/>
            </p:custDataLst>
          </p:nvPr>
        </p:nvSpPr>
        <p:spPr>
          <a:xfrm>
            <a:off x="1493838" y="1444625"/>
            <a:ext cx="920432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800"/>
              </a:spcBef>
              <a:spcAft>
                <a:spcPts val="0"/>
              </a:spcAft>
              <a:buSzPct val="100000"/>
              <a:buFont typeface="Wingdings" panose="05000000000000000000" charset="0"/>
            </a:pPr>
            <a:r>
              <a:rPr sz="18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（一）财产损失保险</a:t>
            </a:r>
            <a:endParaRPr sz="18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34" name="Arc 39"/>
          <p:cNvSpPr/>
          <p:nvPr>
            <p:custDataLst>
              <p:tags r:id="rId2"/>
            </p:custDataLst>
          </p:nvPr>
        </p:nvSpPr>
        <p:spPr>
          <a:xfrm>
            <a:off x="8643938" y="2814638"/>
            <a:ext cx="2052638" cy="1873250"/>
          </a:xfrm>
          <a:prstGeom prst="arc">
            <a:avLst>
              <a:gd name="adj1" fmla="val 16200000"/>
              <a:gd name="adj2" fmla="val 5599041"/>
            </a:avLst>
          </a:prstGeom>
          <a:solidFill>
            <a:sysClr val="window" lastClr="FFFFFF"/>
          </a:solidFill>
          <a:ln w="38100">
            <a:solidFill>
              <a:sysClr val="window" lastClr="FFFFFF">
                <a:lumMod val="75000"/>
              </a:sysClr>
            </a:solidFill>
          </a:ln>
        </p:spPr>
        <p:style>
          <a:lnRef idx="1">
            <a:srgbClr val="1F74AD"/>
          </a:lnRef>
          <a:fillRef idx="0">
            <a:srgbClr val="1F74AD"/>
          </a:fillRef>
          <a:effectRef idx="0">
            <a:srgbClr val="1F74AD"/>
          </a:effectRef>
          <a:fontRef idx="minor">
            <a:srgbClr val="000000"/>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cxnSp>
        <p:nvCxnSpPr>
          <p:cNvPr id="35" name="Straight Connector 40"/>
          <p:cNvCxnSpPr/>
          <p:nvPr>
            <p:custDataLst>
              <p:tags r:id="rId3"/>
            </p:custDataLst>
          </p:nvPr>
        </p:nvCxnSpPr>
        <p:spPr>
          <a:xfrm>
            <a:off x="1809750" y="4678363"/>
            <a:ext cx="7902575" cy="0"/>
          </a:xfrm>
          <a:prstGeom prst="line">
            <a:avLst/>
          </a:prstGeom>
          <a:ln w="38100">
            <a:solidFill>
              <a:sysClr val="window" lastClr="FFFFFF">
                <a:lumMod val="75000"/>
              </a:sysClr>
            </a:solidFill>
          </a:ln>
        </p:spPr>
        <p:style>
          <a:lnRef idx="1">
            <a:srgbClr val="1F74AD"/>
          </a:lnRef>
          <a:fillRef idx="0">
            <a:srgbClr val="1F74AD"/>
          </a:fillRef>
          <a:effectRef idx="0">
            <a:srgbClr val="1F74AD"/>
          </a:effectRef>
          <a:fontRef idx="minor">
            <a:srgbClr val="000000"/>
          </a:fontRef>
        </p:style>
      </p:cxnSp>
      <p:cxnSp>
        <p:nvCxnSpPr>
          <p:cNvPr id="36" name="Straight Connector 44"/>
          <p:cNvCxnSpPr/>
          <p:nvPr>
            <p:custDataLst>
              <p:tags r:id="rId4"/>
            </p:custDataLst>
          </p:nvPr>
        </p:nvCxnSpPr>
        <p:spPr>
          <a:xfrm>
            <a:off x="1895475" y="2819400"/>
            <a:ext cx="7810500" cy="0"/>
          </a:xfrm>
          <a:prstGeom prst="line">
            <a:avLst/>
          </a:prstGeom>
          <a:ln w="38100">
            <a:solidFill>
              <a:sysClr val="window" lastClr="FFFFFF">
                <a:lumMod val="75000"/>
              </a:sysClr>
            </a:solidFill>
            <a:headEnd type="diamond"/>
          </a:ln>
        </p:spPr>
        <p:style>
          <a:lnRef idx="1">
            <a:srgbClr val="1F74AD"/>
          </a:lnRef>
          <a:fillRef idx="0">
            <a:srgbClr val="1F74AD"/>
          </a:fillRef>
          <a:effectRef idx="0">
            <a:srgbClr val="1F74AD"/>
          </a:effectRef>
          <a:fontRef idx="minor">
            <a:srgbClr val="000000"/>
          </a:fontRef>
        </p:style>
      </p:cxnSp>
      <p:sp>
        <p:nvSpPr>
          <p:cNvPr id="39" name="Oval 60"/>
          <p:cNvSpPr/>
          <p:nvPr>
            <p:custDataLst>
              <p:tags r:id="rId5"/>
            </p:custDataLst>
          </p:nvPr>
        </p:nvSpPr>
        <p:spPr>
          <a:xfrm>
            <a:off x="2582863" y="2759075"/>
            <a:ext cx="131763" cy="131763"/>
          </a:xfrm>
          <a:prstGeom prst="ellipse">
            <a:avLst/>
          </a:prstGeom>
          <a:solidFill>
            <a:sysClr val="window" lastClr="FFFFFF"/>
          </a:solidFill>
          <a:ln w="38100">
            <a:solidFill>
              <a:srgbClr val="4276AA"/>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nvGrpSpPr>
          <p:cNvPr id="112" name="组合 111"/>
          <p:cNvGrpSpPr/>
          <p:nvPr/>
        </p:nvGrpSpPr>
        <p:grpSpPr>
          <a:xfrm>
            <a:off x="1752600" y="2990850"/>
            <a:ext cx="1792288" cy="547688"/>
            <a:chOff x="2759" y="4709"/>
            <a:chExt cx="2824" cy="864"/>
          </a:xfrm>
        </p:grpSpPr>
        <p:sp>
          <p:nvSpPr>
            <p:cNvPr id="38" name="Shape 2772"/>
            <p:cNvSpPr/>
            <p:nvPr>
              <p:custDataLst>
                <p:tags r:id="rId6"/>
              </p:custDataLst>
            </p:nvPr>
          </p:nvSpPr>
          <p:spPr>
            <a:xfrm>
              <a:off x="2758" y="4708"/>
              <a:ext cx="2824" cy="865"/>
            </a:xfrm>
            <a:prstGeom prst="roundRect">
              <a:avLst>
                <a:gd name="adj" fmla="val 50000"/>
              </a:avLst>
            </a:prstGeom>
            <a:solidFill>
              <a:schemeClr val="accent1"/>
            </a:solidFill>
            <a:ln w="63500">
              <a:noFill/>
              <a:miter lim="400000"/>
            </a:ln>
          </p:spPr>
          <p:txBody>
            <a:bodyPr lIns="0" tIns="0" rIns="0" bIns="0" anchor="ctr"/>
            <a:p>
              <a:pPr marL="0" marR="0" lvl="0" indent="0" algn="l" defTabSz="584200" rtl="0" eaLnBrk="1" fontAlgn="auto" latinLnBrk="0" hangingPunct="1">
                <a:lnSpc>
                  <a:spcPct val="100000"/>
                </a:lnSpc>
                <a:spcBef>
                  <a:spcPts val="0"/>
                </a:spcBef>
                <a:spcAft>
                  <a:spcPts val="0"/>
                </a:spcAft>
                <a:buClrTx/>
                <a:buSzTx/>
                <a:buFontTx/>
                <a:buNone/>
                <a:defRPr sz="4000" b="1">
                  <a:solidFill>
                    <a:srgbClr val="FFFFFF"/>
                  </a:solidFill>
                  <a:effectLst>
                    <a:outerShdw blurRad="38100" dist="12700" dir="5400000" rotWithShape="0">
                      <a:srgbClr val="000000">
                        <a:alpha val="50000"/>
                      </a:srgbClr>
                    </a:outerShdw>
                  </a:effectLst>
                  <a:latin typeface="Open Sans" panose="020B0606030504020204"/>
                  <a:ea typeface="Open Sans" panose="020B0606030504020204"/>
                  <a:cs typeface="Open Sans" panose="020B0606030504020204"/>
                  <a:sym typeface="Open Sans" panose="020B0606030504020204"/>
                </a:defRPr>
              </a:pPr>
              <a:endParaRPr kumimoji="0" sz="4000" b="1"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40" name="文本框 39"/>
            <p:cNvSpPr txBox="1"/>
            <p:nvPr>
              <p:custDataLst>
                <p:tags r:id="rId7"/>
              </p:custDataLst>
            </p:nvPr>
          </p:nvSpPr>
          <p:spPr>
            <a:xfrm>
              <a:off x="2838" y="4759"/>
              <a:ext cx="2665" cy="763"/>
            </a:xfrm>
            <a:prstGeom prst="rect">
              <a:avLst/>
            </a:prstGeom>
            <a:noFill/>
          </p:spPr>
          <p:txBody>
            <a:bodyPr wrap="square" lIns="90000" tIns="46800" rIns="90000" rtlCol="0" anchor="ctr" anchorCtr="0">
              <a:normAutofit lnSpcReduction="10000"/>
            </a:bodyPr>
            <a:p>
              <a:pPr marR="0" algn="ctr" defTabSz="914400" fontAlgn="auto">
                <a:lnSpc>
                  <a:spcPct val="120000"/>
                </a:lnSpc>
                <a:spcBef>
                  <a:spcPts val="0"/>
                </a:spcBef>
                <a:spcAft>
                  <a:spcPts val="0"/>
                </a:spcAft>
                <a:buSzPct val="100000"/>
                <a:buFontTx/>
                <a:defRPr/>
              </a:pPr>
              <a:r>
                <a:rPr kumimoji="0" lang="zh-CN" altLang="en-US" sz="1600" kern="1200" cap="none" spc="300" normalizeH="0" noProof="0" dirty="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rPr>
                <a:t>企业财产保险</a:t>
              </a:r>
              <a:endParaRPr kumimoji="0" lang="zh-CN" altLang="en-US" sz="1600" kern="1200" cap="none" spc="300" normalizeH="0" noProof="0" dirty="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sp>
        <p:nvSpPr>
          <p:cNvPr id="76" name="文本框 75"/>
          <p:cNvSpPr txBox="1"/>
          <p:nvPr>
            <p:custDataLst>
              <p:tags r:id="rId8"/>
            </p:custDataLst>
          </p:nvPr>
        </p:nvSpPr>
        <p:spPr>
          <a:xfrm>
            <a:off x="2266950" y="2303463"/>
            <a:ext cx="765175" cy="368300"/>
          </a:xfrm>
          <a:prstGeom prst="rect">
            <a:avLst/>
          </a:prstGeom>
          <a:noFill/>
        </p:spPr>
        <p:txBody>
          <a:bodyPr wrap="square" rtlCol="0">
            <a:spAutoFit/>
          </a:bodyPr>
          <a:p>
            <a:pPr marR="0" algn="ctr" defTabSz="914400" fontAlgn="auto">
              <a:spcBef>
                <a:spcPts val="0"/>
              </a:spcBef>
              <a:spcAft>
                <a:spcPts val="0"/>
              </a:spcAft>
              <a:buClrTx/>
              <a:buSzTx/>
              <a:buFontTx/>
              <a:defRPr/>
            </a:pPr>
            <a:r>
              <a:rPr kumimoji="0" lang="en-US" altLang="zh-CN"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cs typeface="+mn-cs"/>
                <a:sym typeface="Arial" panose="020B0604020202020204" pitchFamily="34" charset="0"/>
              </a:rPr>
              <a:t>01</a:t>
            </a:r>
            <a:endParaRPr kumimoji="0" lang="zh-CN" altLang="en-US"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8" name="Oval 51"/>
          <p:cNvSpPr/>
          <p:nvPr>
            <p:custDataLst>
              <p:tags r:id="rId9"/>
            </p:custDataLst>
          </p:nvPr>
        </p:nvSpPr>
        <p:spPr>
          <a:xfrm>
            <a:off x="2582863" y="4624388"/>
            <a:ext cx="131763" cy="131763"/>
          </a:xfrm>
          <a:prstGeom prst="ellipse">
            <a:avLst/>
          </a:prstGeom>
          <a:solidFill>
            <a:sysClr val="window" lastClr="FFFFFF"/>
          </a:solidFill>
          <a:ln w="38100">
            <a:solidFill>
              <a:srgbClr val="5E5CA2"/>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nvGrpSpPr>
          <p:cNvPr id="119" name="组合 118"/>
          <p:cNvGrpSpPr/>
          <p:nvPr/>
        </p:nvGrpSpPr>
        <p:grpSpPr>
          <a:xfrm>
            <a:off x="1752600" y="4868863"/>
            <a:ext cx="1792288" cy="549275"/>
            <a:chOff x="2759" y="7668"/>
            <a:chExt cx="2824" cy="864"/>
          </a:xfrm>
        </p:grpSpPr>
        <p:sp>
          <p:nvSpPr>
            <p:cNvPr id="80" name="Shape 2772"/>
            <p:cNvSpPr/>
            <p:nvPr>
              <p:custDataLst>
                <p:tags r:id="rId10"/>
              </p:custDataLst>
            </p:nvPr>
          </p:nvSpPr>
          <p:spPr>
            <a:xfrm>
              <a:off x="2758" y="7668"/>
              <a:ext cx="2824" cy="865"/>
            </a:xfrm>
            <a:prstGeom prst="roundRect">
              <a:avLst>
                <a:gd name="adj" fmla="val 50000"/>
              </a:avLst>
            </a:prstGeom>
            <a:solidFill>
              <a:schemeClr val="accent3">
                <a:lumMod val="75000"/>
              </a:schemeClr>
            </a:solidFill>
            <a:ln w="63500">
              <a:noFill/>
              <a:miter lim="400000"/>
            </a:ln>
          </p:spPr>
          <p:txBody>
            <a:bodyPr lIns="0" tIns="0" rIns="0" bIns="0" anchor="ctr"/>
            <a:p>
              <a:pPr marL="0" marR="0" lvl="0" indent="0" algn="l" defTabSz="584200" rtl="0" eaLnBrk="1" fontAlgn="auto" latinLnBrk="0" hangingPunct="1">
                <a:lnSpc>
                  <a:spcPct val="100000"/>
                </a:lnSpc>
                <a:spcBef>
                  <a:spcPts val="0"/>
                </a:spcBef>
                <a:spcAft>
                  <a:spcPts val="0"/>
                </a:spcAft>
                <a:buClrTx/>
                <a:buSzTx/>
                <a:buFontTx/>
                <a:buNone/>
                <a:defRPr sz="4000" b="1">
                  <a:solidFill>
                    <a:srgbClr val="FFFFFF"/>
                  </a:solidFill>
                  <a:effectLst>
                    <a:outerShdw blurRad="38100" dist="12700" dir="5400000" rotWithShape="0">
                      <a:srgbClr val="000000">
                        <a:alpha val="50000"/>
                      </a:srgbClr>
                    </a:outerShdw>
                  </a:effectLst>
                  <a:latin typeface="Open Sans" panose="020B0606030504020204"/>
                  <a:ea typeface="Open Sans" panose="020B0606030504020204"/>
                  <a:cs typeface="Open Sans" panose="020B0606030504020204"/>
                  <a:sym typeface="Open Sans" panose="020B0606030504020204"/>
                </a:defRPr>
              </a:pPr>
              <a:endParaRPr kumimoji="0" sz="4000" b="1"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82" name="文本框 81"/>
            <p:cNvSpPr txBox="1"/>
            <p:nvPr>
              <p:custDataLst>
                <p:tags r:id="rId11"/>
              </p:custDataLst>
            </p:nvPr>
          </p:nvSpPr>
          <p:spPr>
            <a:xfrm>
              <a:off x="2838" y="7719"/>
              <a:ext cx="2665" cy="763"/>
            </a:xfrm>
            <a:prstGeom prst="rect">
              <a:avLst/>
            </a:prstGeom>
            <a:noFill/>
          </p:spPr>
          <p:txBody>
            <a:bodyPr wrap="square" lIns="90000" tIns="46800" rIns="90000" rtlCol="0" anchor="ctr" anchorCtr="0">
              <a:normAutofit/>
            </a:bodyPr>
            <a:p>
              <a:pPr marR="0" algn="ctr" defTabSz="914400" fontAlgn="auto">
                <a:lnSpc>
                  <a:spcPct val="120000"/>
                </a:lnSpc>
                <a:spcBef>
                  <a:spcPts val="0"/>
                </a:spcBef>
                <a:spcAft>
                  <a:spcPts val="0"/>
                </a:spcAft>
                <a:buSzPct val="100000"/>
                <a:buFontTx/>
                <a:defRPr/>
              </a:pPr>
              <a:r>
                <a:rPr kumimoji="0" lang="zh-CN" altLang="en-US" sz="16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rPr>
                <a:t>农业保险</a:t>
              </a:r>
              <a:endParaRPr kumimoji="0" lang="zh-CN" altLang="en-US" sz="16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sp>
        <p:nvSpPr>
          <p:cNvPr id="84" name="文本框 83"/>
          <p:cNvSpPr txBox="1"/>
          <p:nvPr>
            <p:custDataLst>
              <p:tags r:id="rId12"/>
            </p:custDataLst>
          </p:nvPr>
        </p:nvSpPr>
        <p:spPr>
          <a:xfrm>
            <a:off x="2266950" y="4189413"/>
            <a:ext cx="765175" cy="368300"/>
          </a:xfrm>
          <a:prstGeom prst="rect">
            <a:avLst/>
          </a:prstGeom>
          <a:noFill/>
        </p:spPr>
        <p:txBody>
          <a:bodyPr wrap="square" rtlCol="0">
            <a:spAutoFit/>
          </a:bodyPr>
          <a:p>
            <a:pPr marR="0" algn="ctr" defTabSz="914400" fontAlgn="auto">
              <a:spcBef>
                <a:spcPts val="0"/>
              </a:spcBef>
              <a:spcAft>
                <a:spcPts val="0"/>
              </a:spcAft>
              <a:buClrTx/>
              <a:buSzTx/>
              <a:buFontTx/>
              <a:defRPr/>
            </a:pPr>
            <a:r>
              <a:rPr kumimoji="0" lang="en-US" altLang="zh-CN"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cs typeface="+mn-cs"/>
                <a:sym typeface="Arial" panose="020B0604020202020204" pitchFamily="34" charset="0"/>
              </a:rPr>
              <a:t>08</a:t>
            </a:r>
            <a:endParaRPr kumimoji="0" lang="zh-CN" altLang="en-US"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6" name="Oval 61"/>
          <p:cNvSpPr/>
          <p:nvPr>
            <p:custDataLst>
              <p:tags r:id="rId13"/>
            </p:custDataLst>
          </p:nvPr>
        </p:nvSpPr>
        <p:spPr>
          <a:xfrm>
            <a:off x="4684713" y="2759075"/>
            <a:ext cx="131763" cy="131763"/>
          </a:xfrm>
          <a:prstGeom prst="ellipse">
            <a:avLst/>
          </a:prstGeom>
          <a:solidFill>
            <a:sysClr val="window" lastClr="FFFFFF"/>
          </a:solidFill>
          <a:ln w="38100">
            <a:solidFill>
              <a:srgbClr val="00A09D"/>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nvGrpSpPr>
          <p:cNvPr id="113" name="组合 112"/>
          <p:cNvGrpSpPr/>
          <p:nvPr/>
        </p:nvGrpSpPr>
        <p:grpSpPr>
          <a:xfrm>
            <a:off x="3852863" y="2990850"/>
            <a:ext cx="1793875" cy="547688"/>
            <a:chOff x="6068" y="4709"/>
            <a:chExt cx="2824" cy="864"/>
          </a:xfrm>
        </p:grpSpPr>
        <p:sp>
          <p:nvSpPr>
            <p:cNvPr id="88" name="Shape 2772"/>
            <p:cNvSpPr/>
            <p:nvPr>
              <p:custDataLst>
                <p:tags r:id="rId14"/>
              </p:custDataLst>
            </p:nvPr>
          </p:nvSpPr>
          <p:spPr>
            <a:xfrm>
              <a:off x="6067" y="4708"/>
              <a:ext cx="2824" cy="865"/>
            </a:xfrm>
            <a:prstGeom prst="roundRect">
              <a:avLst>
                <a:gd name="adj" fmla="val 50000"/>
              </a:avLst>
            </a:prstGeom>
            <a:solidFill>
              <a:srgbClr val="00A09D"/>
            </a:solidFill>
            <a:ln w="63500">
              <a:noFill/>
              <a:miter lim="400000"/>
            </a:ln>
          </p:spPr>
          <p:txBody>
            <a:bodyPr lIns="0" tIns="0" rIns="0" bIns="0" anchor="ctr"/>
            <a:p>
              <a:pPr marL="0" marR="0" lvl="0" indent="0" algn="l" defTabSz="584200" rtl="0" eaLnBrk="1" fontAlgn="auto" latinLnBrk="0" hangingPunct="1">
                <a:lnSpc>
                  <a:spcPct val="100000"/>
                </a:lnSpc>
                <a:spcBef>
                  <a:spcPts val="0"/>
                </a:spcBef>
                <a:spcAft>
                  <a:spcPts val="0"/>
                </a:spcAft>
                <a:buClrTx/>
                <a:buSzTx/>
                <a:buFontTx/>
                <a:buNone/>
                <a:defRPr sz="4000" b="1">
                  <a:solidFill>
                    <a:srgbClr val="FFFFFF"/>
                  </a:solidFill>
                  <a:effectLst>
                    <a:outerShdw blurRad="38100" dist="12700" dir="5400000" rotWithShape="0">
                      <a:srgbClr val="000000">
                        <a:alpha val="50000"/>
                      </a:srgbClr>
                    </a:outerShdw>
                  </a:effectLst>
                  <a:latin typeface="Open Sans" panose="020B0606030504020204"/>
                  <a:ea typeface="Open Sans" panose="020B0606030504020204"/>
                  <a:cs typeface="Open Sans" panose="020B0606030504020204"/>
                  <a:sym typeface="Open Sans" panose="020B0606030504020204"/>
                </a:defRPr>
              </a:pPr>
              <a:endParaRPr kumimoji="0" sz="4000" b="1"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90" name="文本框 89"/>
            <p:cNvSpPr txBox="1"/>
            <p:nvPr>
              <p:custDataLst>
                <p:tags r:id="rId15"/>
              </p:custDataLst>
            </p:nvPr>
          </p:nvSpPr>
          <p:spPr>
            <a:xfrm>
              <a:off x="6147" y="4759"/>
              <a:ext cx="2665" cy="763"/>
            </a:xfrm>
            <a:prstGeom prst="rect">
              <a:avLst/>
            </a:prstGeom>
            <a:noFill/>
          </p:spPr>
          <p:txBody>
            <a:bodyPr wrap="square" lIns="90000" tIns="46800" rIns="90000" rtlCol="0" anchor="ctr" anchorCtr="0">
              <a:normAutofit lnSpcReduction="10000"/>
            </a:bodyPr>
            <a:p>
              <a:pPr marR="0" algn="ctr" defTabSz="914400" fontAlgn="auto">
                <a:lnSpc>
                  <a:spcPct val="120000"/>
                </a:lnSpc>
                <a:spcBef>
                  <a:spcPts val="0"/>
                </a:spcBef>
                <a:spcAft>
                  <a:spcPts val="0"/>
                </a:spcAft>
                <a:buSzPct val="100000"/>
                <a:buFontTx/>
                <a:defRPr/>
              </a:pPr>
              <a:r>
                <a:rPr kumimoji="0" lang="zh-CN" altLang="en-US" sz="16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rPr>
                <a:t>利润损失保险</a:t>
              </a:r>
              <a:endParaRPr kumimoji="0" lang="zh-CN" altLang="en-US" sz="16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sp>
        <p:nvSpPr>
          <p:cNvPr id="91" name="文本框 90"/>
          <p:cNvSpPr txBox="1"/>
          <p:nvPr>
            <p:custDataLst>
              <p:tags r:id="rId16"/>
            </p:custDataLst>
          </p:nvPr>
        </p:nvSpPr>
        <p:spPr>
          <a:xfrm>
            <a:off x="4367213" y="2303463"/>
            <a:ext cx="766763" cy="368300"/>
          </a:xfrm>
          <a:prstGeom prst="rect">
            <a:avLst/>
          </a:prstGeom>
          <a:noFill/>
        </p:spPr>
        <p:txBody>
          <a:bodyPr wrap="square" rtlCol="0">
            <a:spAutoFit/>
          </a:bodyPr>
          <a:p>
            <a:pPr marR="0" algn="ctr" defTabSz="914400" fontAlgn="auto">
              <a:spcBef>
                <a:spcPts val="0"/>
              </a:spcBef>
              <a:spcAft>
                <a:spcPts val="0"/>
              </a:spcAft>
              <a:buClrTx/>
              <a:buSzTx/>
              <a:buFontTx/>
              <a:defRPr/>
            </a:pPr>
            <a:r>
              <a:rPr kumimoji="0" lang="en-US" altLang="zh-CN"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cs typeface="+mn-cs"/>
                <a:sym typeface="Arial" panose="020B0604020202020204" pitchFamily="34" charset="0"/>
              </a:rPr>
              <a:t>02</a:t>
            </a:r>
            <a:endParaRPr kumimoji="0" lang="zh-CN" altLang="en-US"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92" name="Oval 51"/>
          <p:cNvSpPr/>
          <p:nvPr>
            <p:custDataLst>
              <p:tags r:id="rId17"/>
            </p:custDataLst>
          </p:nvPr>
        </p:nvSpPr>
        <p:spPr>
          <a:xfrm>
            <a:off x="4684713" y="4624388"/>
            <a:ext cx="131763" cy="131763"/>
          </a:xfrm>
          <a:prstGeom prst="ellipse">
            <a:avLst/>
          </a:prstGeom>
          <a:solidFill>
            <a:sysClr val="window" lastClr="FFFFFF"/>
          </a:solidFill>
          <a:ln w="38100">
            <a:solidFill>
              <a:srgbClr val="1891AB"/>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nvGrpSpPr>
          <p:cNvPr id="118" name="组合 117"/>
          <p:cNvGrpSpPr/>
          <p:nvPr/>
        </p:nvGrpSpPr>
        <p:grpSpPr>
          <a:xfrm>
            <a:off x="3852863" y="4868863"/>
            <a:ext cx="1793875" cy="549275"/>
            <a:chOff x="6068" y="7668"/>
            <a:chExt cx="2824" cy="864"/>
          </a:xfrm>
        </p:grpSpPr>
        <p:sp>
          <p:nvSpPr>
            <p:cNvPr id="93" name="Shape 2772"/>
            <p:cNvSpPr/>
            <p:nvPr>
              <p:custDataLst>
                <p:tags r:id="rId18"/>
              </p:custDataLst>
            </p:nvPr>
          </p:nvSpPr>
          <p:spPr>
            <a:xfrm>
              <a:off x="6067" y="7668"/>
              <a:ext cx="2824" cy="865"/>
            </a:xfrm>
            <a:prstGeom prst="roundRect">
              <a:avLst>
                <a:gd name="adj" fmla="val 50000"/>
              </a:avLst>
            </a:prstGeom>
            <a:solidFill>
              <a:srgbClr val="1891AB"/>
            </a:solidFill>
            <a:ln w="63500">
              <a:noFill/>
              <a:miter lim="400000"/>
            </a:ln>
          </p:spPr>
          <p:txBody>
            <a:bodyPr lIns="0" tIns="0" rIns="0" bIns="0" anchor="ctr"/>
            <a:p>
              <a:pPr marL="0" marR="0" lvl="0" indent="0" algn="l" defTabSz="584200" rtl="0" eaLnBrk="1" fontAlgn="auto" latinLnBrk="0" hangingPunct="1">
                <a:lnSpc>
                  <a:spcPct val="100000"/>
                </a:lnSpc>
                <a:spcBef>
                  <a:spcPts val="0"/>
                </a:spcBef>
                <a:spcAft>
                  <a:spcPts val="0"/>
                </a:spcAft>
                <a:buClrTx/>
                <a:buSzTx/>
                <a:buFontTx/>
                <a:buNone/>
                <a:defRPr sz="4000" b="1">
                  <a:solidFill>
                    <a:srgbClr val="FFFFFF"/>
                  </a:solidFill>
                  <a:effectLst>
                    <a:outerShdw blurRad="38100" dist="12700" dir="5400000" rotWithShape="0">
                      <a:srgbClr val="000000">
                        <a:alpha val="50000"/>
                      </a:srgbClr>
                    </a:outerShdw>
                  </a:effectLst>
                  <a:latin typeface="Open Sans" panose="020B0606030504020204"/>
                  <a:ea typeface="Open Sans" panose="020B0606030504020204"/>
                  <a:cs typeface="Open Sans" panose="020B0606030504020204"/>
                  <a:sym typeface="Open Sans" panose="020B0606030504020204"/>
                </a:defRPr>
              </a:pPr>
              <a:endParaRPr kumimoji="0" sz="4000" b="1"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94" name="文本框 93"/>
            <p:cNvSpPr txBox="1"/>
            <p:nvPr>
              <p:custDataLst>
                <p:tags r:id="rId19"/>
              </p:custDataLst>
            </p:nvPr>
          </p:nvSpPr>
          <p:spPr>
            <a:xfrm>
              <a:off x="6147" y="7719"/>
              <a:ext cx="2665" cy="763"/>
            </a:xfrm>
            <a:prstGeom prst="rect">
              <a:avLst/>
            </a:prstGeom>
            <a:noFill/>
          </p:spPr>
          <p:txBody>
            <a:bodyPr wrap="square" lIns="90000" tIns="46800" rIns="90000" rtlCol="0" anchor="ctr" anchorCtr="0">
              <a:normAutofit/>
            </a:bodyPr>
            <a:p>
              <a:pPr marR="0" algn="ctr" defTabSz="914400" fontAlgn="auto">
                <a:lnSpc>
                  <a:spcPct val="120000"/>
                </a:lnSpc>
                <a:spcBef>
                  <a:spcPts val="0"/>
                </a:spcBef>
                <a:spcAft>
                  <a:spcPts val="0"/>
                </a:spcAft>
                <a:buSzPct val="100000"/>
                <a:buFontTx/>
                <a:defRPr/>
              </a:pPr>
              <a:r>
                <a:rPr kumimoji="0" lang="zh-CN" altLang="en-US" sz="1600" kern="1200" cap="none" spc="300" normalizeH="0" noProof="0" dirty="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rPr>
                <a:t>特殊风险保险</a:t>
              </a:r>
              <a:endParaRPr kumimoji="0" lang="zh-CN" altLang="en-US" sz="1600" kern="1200" cap="none" spc="300" normalizeH="0" noProof="0" dirty="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sp>
        <p:nvSpPr>
          <p:cNvPr id="95" name="文本框 94"/>
          <p:cNvSpPr txBox="1"/>
          <p:nvPr>
            <p:custDataLst>
              <p:tags r:id="rId20"/>
            </p:custDataLst>
          </p:nvPr>
        </p:nvSpPr>
        <p:spPr>
          <a:xfrm>
            <a:off x="4367213" y="4189413"/>
            <a:ext cx="766763" cy="368300"/>
          </a:xfrm>
          <a:prstGeom prst="rect">
            <a:avLst/>
          </a:prstGeom>
          <a:noFill/>
        </p:spPr>
        <p:txBody>
          <a:bodyPr wrap="square" rtlCol="0">
            <a:spAutoFit/>
          </a:bodyPr>
          <a:p>
            <a:pPr marR="0" algn="ctr" defTabSz="914400" fontAlgn="auto">
              <a:spcBef>
                <a:spcPts val="0"/>
              </a:spcBef>
              <a:spcAft>
                <a:spcPts val="0"/>
              </a:spcAft>
              <a:buClrTx/>
              <a:buSzTx/>
              <a:buFontTx/>
              <a:defRPr/>
            </a:pPr>
            <a:r>
              <a:rPr kumimoji="0" lang="en-US" altLang="zh-CN"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cs typeface="+mn-cs"/>
                <a:sym typeface="Arial" panose="020B0604020202020204" pitchFamily="34" charset="0"/>
              </a:rPr>
              <a:t>07</a:t>
            </a:r>
            <a:endParaRPr kumimoji="0" lang="zh-CN" altLang="en-US"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96" name="Oval 61"/>
          <p:cNvSpPr/>
          <p:nvPr>
            <p:custDataLst>
              <p:tags r:id="rId21"/>
            </p:custDataLst>
          </p:nvPr>
        </p:nvSpPr>
        <p:spPr>
          <a:xfrm>
            <a:off x="6784975" y="2759075"/>
            <a:ext cx="131763" cy="131763"/>
          </a:xfrm>
          <a:prstGeom prst="ellipse">
            <a:avLst/>
          </a:prstGeom>
          <a:solidFill>
            <a:sysClr val="window" lastClr="FFFFFF"/>
          </a:solidFill>
          <a:ln w="38100">
            <a:solidFill>
              <a:srgbClr val="1891AB"/>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nvGrpSpPr>
          <p:cNvPr id="114" name="组合 113"/>
          <p:cNvGrpSpPr/>
          <p:nvPr/>
        </p:nvGrpSpPr>
        <p:grpSpPr>
          <a:xfrm>
            <a:off x="5953125" y="2990850"/>
            <a:ext cx="1793875" cy="547688"/>
            <a:chOff x="9376" y="4709"/>
            <a:chExt cx="2825" cy="864"/>
          </a:xfrm>
        </p:grpSpPr>
        <p:sp>
          <p:nvSpPr>
            <p:cNvPr id="97" name="Shape 2772"/>
            <p:cNvSpPr/>
            <p:nvPr>
              <p:custDataLst>
                <p:tags r:id="rId22"/>
              </p:custDataLst>
            </p:nvPr>
          </p:nvSpPr>
          <p:spPr>
            <a:xfrm>
              <a:off x="9376" y="4708"/>
              <a:ext cx="2824" cy="865"/>
            </a:xfrm>
            <a:prstGeom prst="roundRect">
              <a:avLst>
                <a:gd name="adj" fmla="val 50000"/>
              </a:avLst>
            </a:prstGeom>
            <a:solidFill>
              <a:srgbClr val="1891AB"/>
            </a:solidFill>
            <a:ln w="63500">
              <a:noFill/>
              <a:miter lim="400000"/>
            </a:ln>
          </p:spPr>
          <p:txBody>
            <a:bodyPr lIns="0" tIns="0" rIns="0" bIns="0" anchor="ctr"/>
            <a:p>
              <a:pPr marL="0" marR="0" lvl="0" indent="0" algn="l" defTabSz="584200" rtl="0" eaLnBrk="1" fontAlgn="auto" latinLnBrk="0" hangingPunct="1">
                <a:lnSpc>
                  <a:spcPct val="100000"/>
                </a:lnSpc>
                <a:spcBef>
                  <a:spcPts val="0"/>
                </a:spcBef>
                <a:spcAft>
                  <a:spcPts val="0"/>
                </a:spcAft>
                <a:buClrTx/>
                <a:buSzTx/>
                <a:buFontTx/>
                <a:buNone/>
                <a:defRPr sz="4000" b="1">
                  <a:solidFill>
                    <a:srgbClr val="FFFFFF"/>
                  </a:solidFill>
                  <a:effectLst>
                    <a:outerShdw blurRad="38100" dist="12700" dir="5400000" rotWithShape="0">
                      <a:srgbClr val="000000">
                        <a:alpha val="50000"/>
                      </a:srgbClr>
                    </a:outerShdw>
                  </a:effectLst>
                  <a:latin typeface="Open Sans" panose="020B0606030504020204"/>
                  <a:ea typeface="Open Sans" panose="020B0606030504020204"/>
                  <a:cs typeface="Open Sans" panose="020B0606030504020204"/>
                  <a:sym typeface="Open Sans" panose="020B0606030504020204"/>
                </a:defRPr>
              </a:pPr>
              <a:endParaRPr kumimoji="0" sz="4000" b="1"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90144" name="文本框 97"/>
            <p:cNvSpPr txBox="1"/>
            <p:nvPr>
              <p:custDataLst>
                <p:tags r:id="rId23"/>
              </p:custDataLst>
            </p:nvPr>
          </p:nvSpPr>
          <p:spPr>
            <a:xfrm>
              <a:off x="9376" y="4760"/>
              <a:ext cx="2824" cy="764"/>
            </a:xfrm>
            <a:prstGeom prst="rect">
              <a:avLst/>
            </a:prstGeom>
            <a:noFill/>
            <a:ln w="9525">
              <a:noFill/>
            </a:ln>
          </p:spPr>
          <p:txBody>
            <a:bodyPr wrap="square" lIns="90000" tIns="46800" rIns="90000" anchor="ctr" anchorCtr="0"/>
            <a:p>
              <a:pPr algn="ctr">
                <a:lnSpc>
                  <a:spcPct val="120000"/>
                </a:lnSpc>
              </a:pPr>
              <a:r>
                <a:rPr lang="zh-CN" altLang="en-US" sz="1600">
                  <a:solidFill>
                    <a:srgbClr val="FFFFFF"/>
                  </a:solidFill>
                  <a:latin typeface="微软雅黑" panose="020B0503020204020204" pitchFamily="34" charset="-122"/>
                  <a:ea typeface="微软雅黑" panose="020B0503020204020204" pitchFamily="34" charset="-122"/>
                  <a:sym typeface="Arial" panose="020B0604020202020204" pitchFamily="34" charset="0"/>
                </a:rPr>
                <a:t>家庭财产保险</a:t>
              </a:r>
              <a:endParaRPr lang="zh-CN" altLang="en-US" sz="1600">
                <a:solidFill>
                  <a:srgbClr val="FFFFFF"/>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99" name="文本框 98"/>
          <p:cNvSpPr txBox="1"/>
          <p:nvPr>
            <p:custDataLst>
              <p:tags r:id="rId24"/>
            </p:custDataLst>
          </p:nvPr>
        </p:nvSpPr>
        <p:spPr>
          <a:xfrm>
            <a:off x="6469063" y="2303463"/>
            <a:ext cx="765175" cy="368300"/>
          </a:xfrm>
          <a:prstGeom prst="rect">
            <a:avLst/>
          </a:prstGeom>
          <a:noFill/>
        </p:spPr>
        <p:txBody>
          <a:bodyPr wrap="square" rtlCol="0">
            <a:spAutoFit/>
          </a:bodyPr>
          <a:p>
            <a:pPr marR="0" algn="ctr" defTabSz="914400" fontAlgn="auto">
              <a:spcBef>
                <a:spcPts val="0"/>
              </a:spcBef>
              <a:spcAft>
                <a:spcPts val="0"/>
              </a:spcAft>
              <a:buClrTx/>
              <a:buSzTx/>
              <a:buFontTx/>
              <a:defRPr/>
            </a:pPr>
            <a:r>
              <a:rPr kumimoji="0" lang="en-US" altLang="zh-CN"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cs typeface="+mn-cs"/>
                <a:sym typeface="Arial" panose="020B0604020202020204" pitchFamily="34" charset="0"/>
              </a:rPr>
              <a:t>03</a:t>
            </a:r>
            <a:endParaRPr kumimoji="0" lang="zh-CN" altLang="en-US"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0" name="Oval 52"/>
          <p:cNvSpPr/>
          <p:nvPr>
            <p:custDataLst>
              <p:tags r:id="rId25"/>
            </p:custDataLst>
          </p:nvPr>
        </p:nvSpPr>
        <p:spPr>
          <a:xfrm>
            <a:off x="6784975" y="4624388"/>
            <a:ext cx="131763" cy="131763"/>
          </a:xfrm>
          <a:prstGeom prst="ellipse">
            <a:avLst/>
          </a:prstGeom>
          <a:solidFill>
            <a:sysClr val="window" lastClr="FFFFFF"/>
          </a:solidFill>
          <a:ln w="38100">
            <a:solidFill>
              <a:srgbClr val="00A09D"/>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nvGrpSpPr>
          <p:cNvPr id="117" name="组合 116"/>
          <p:cNvGrpSpPr/>
          <p:nvPr/>
        </p:nvGrpSpPr>
        <p:grpSpPr>
          <a:xfrm>
            <a:off x="5954713" y="4868863"/>
            <a:ext cx="1792287" cy="549275"/>
            <a:chOff x="9377" y="7668"/>
            <a:chExt cx="2824" cy="864"/>
          </a:xfrm>
        </p:grpSpPr>
        <p:sp>
          <p:nvSpPr>
            <p:cNvPr id="101" name="Shape 2772"/>
            <p:cNvSpPr/>
            <p:nvPr>
              <p:custDataLst>
                <p:tags r:id="rId26"/>
              </p:custDataLst>
            </p:nvPr>
          </p:nvSpPr>
          <p:spPr>
            <a:xfrm>
              <a:off x="9376" y="7668"/>
              <a:ext cx="2824" cy="865"/>
            </a:xfrm>
            <a:prstGeom prst="roundRect">
              <a:avLst>
                <a:gd name="adj" fmla="val 50000"/>
              </a:avLst>
            </a:prstGeom>
            <a:solidFill>
              <a:srgbClr val="00A09D"/>
            </a:solidFill>
            <a:ln w="63500">
              <a:noFill/>
              <a:miter lim="400000"/>
            </a:ln>
          </p:spPr>
          <p:txBody>
            <a:bodyPr lIns="0" tIns="0" rIns="0" bIns="0" anchor="ctr"/>
            <a:p>
              <a:pPr marL="0" marR="0" lvl="0" indent="0" algn="l" defTabSz="584200" rtl="0" eaLnBrk="1" fontAlgn="auto" latinLnBrk="0" hangingPunct="1">
                <a:lnSpc>
                  <a:spcPct val="100000"/>
                </a:lnSpc>
                <a:spcBef>
                  <a:spcPts val="0"/>
                </a:spcBef>
                <a:spcAft>
                  <a:spcPts val="0"/>
                </a:spcAft>
                <a:buClrTx/>
                <a:buSzTx/>
                <a:buFontTx/>
                <a:buNone/>
                <a:defRPr sz="4000" b="1">
                  <a:solidFill>
                    <a:srgbClr val="FFFFFF"/>
                  </a:solidFill>
                  <a:effectLst>
                    <a:outerShdw blurRad="38100" dist="12700" dir="5400000" rotWithShape="0">
                      <a:srgbClr val="000000">
                        <a:alpha val="50000"/>
                      </a:srgbClr>
                    </a:outerShdw>
                  </a:effectLst>
                  <a:latin typeface="Open Sans" panose="020B0606030504020204"/>
                  <a:ea typeface="Open Sans" panose="020B0606030504020204"/>
                  <a:cs typeface="Open Sans" panose="020B0606030504020204"/>
                  <a:sym typeface="Open Sans" panose="020B0606030504020204"/>
                </a:defRPr>
              </a:pPr>
              <a:endParaRPr kumimoji="0" sz="4000" b="1"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102" name="文本框 101"/>
            <p:cNvSpPr txBox="1"/>
            <p:nvPr>
              <p:custDataLst>
                <p:tags r:id="rId27"/>
              </p:custDataLst>
            </p:nvPr>
          </p:nvSpPr>
          <p:spPr>
            <a:xfrm>
              <a:off x="9456" y="7719"/>
              <a:ext cx="2665" cy="763"/>
            </a:xfrm>
            <a:prstGeom prst="rect">
              <a:avLst/>
            </a:prstGeom>
            <a:noFill/>
          </p:spPr>
          <p:txBody>
            <a:bodyPr wrap="square" lIns="90000" tIns="46800" rIns="90000" rtlCol="0" anchor="ctr" anchorCtr="0">
              <a:normAutofit/>
            </a:bodyPr>
            <a:p>
              <a:pPr marR="0" algn="ctr" defTabSz="914400" fontAlgn="auto">
                <a:lnSpc>
                  <a:spcPct val="120000"/>
                </a:lnSpc>
                <a:spcBef>
                  <a:spcPts val="0"/>
                </a:spcBef>
                <a:spcAft>
                  <a:spcPts val="0"/>
                </a:spcAft>
                <a:buSzPct val="100000"/>
                <a:buFontTx/>
                <a:defRPr/>
              </a:pPr>
              <a:r>
                <a:rPr kumimoji="0" lang="zh-CN" altLang="en-US" sz="16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rPr>
                <a:t>工程保险</a:t>
              </a:r>
              <a:endParaRPr kumimoji="0" lang="zh-CN" altLang="en-US" sz="16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sp>
        <p:nvSpPr>
          <p:cNvPr id="103" name="文本框 102"/>
          <p:cNvSpPr txBox="1"/>
          <p:nvPr>
            <p:custDataLst>
              <p:tags r:id="rId28"/>
            </p:custDataLst>
          </p:nvPr>
        </p:nvSpPr>
        <p:spPr>
          <a:xfrm>
            <a:off x="6469063" y="4189413"/>
            <a:ext cx="765175" cy="368300"/>
          </a:xfrm>
          <a:prstGeom prst="rect">
            <a:avLst/>
          </a:prstGeom>
          <a:noFill/>
        </p:spPr>
        <p:txBody>
          <a:bodyPr wrap="square" rtlCol="0">
            <a:spAutoFit/>
          </a:bodyPr>
          <a:p>
            <a:pPr marR="0" algn="ctr" defTabSz="914400" fontAlgn="auto">
              <a:spcBef>
                <a:spcPts val="0"/>
              </a:spcBef>
              <a:spcAft>
                <a:spcPts val="0"/>
              </a:spcAft>
              <a:buClrTx/>
              <a:buSzTx/>
              <a:buFontTx/>
              <a:defRPr/>
            </a:pPr>
            <a:r>
              <a:rPr kumimoji="0" lang="en-US" altLang="zh-CN"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cs typeface="+mn-cs"/>
                <a:sym typeface="Arial" panose="020B0604020202020204" pitchFamily="34" charset="0"/>
              </a:rPr>
              <a:t>06</a:t>
            </a:r>
            <a:endParaRPr kumimoji="0" lang="zh-CN" altLang="en-US"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4" name="Oval 62"/>
          <p:cNvSpPr/>
          <p:nvPr>
            <p:custDataLst>
              <p:tags r:id="rId29"/>
            </p:custDataLst>
          </p:nvPr>
        </p:nvSpPr>
        <p:spPr>
          <a:xfrm>
            <a:off x="8886825" y="2752725"/>
            <a:ext cx="131763" cy="133350"/>
          </a:xfrm>
          <a:prstGeom prst="ellipse">
            <a:avLst/>
          </a:prstGeom>
          <a:solidFill>
            <a:sysClr val="window" lastClr="FFFFFF"/>
          </a:solidFill>
          <a:ln w="38100">
            <a:solidFill>
              <a:srgbClr val="5E5CA2"/>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05" name="文本框 104"/>
          <p:cNvSpPr txBox="1"/>
          <p:nvPr>
            <p:custDataLst>
              <p:tags r:id="rId30"/>
            </p:custDataLst>
          </p:nvPr>
        </p:nvSpPr>
        <p:spPr>
          <a:xfrm>
            <a:off x="8570913" y="2300288"/>
            <a:ext cx="765175" cy="368300"/>
          </a:xfrm>
          <a:prstGeom prst="rect">
            <a:avLst/>
          </a:prstGeom>
          <a:noFill/>
        </p:spPr>
        <p:txBody>
          <a:bodyPr wrap="square" rtlCol="0">
            <a:spAutoFit/>
          </a:bodyPr>
          <a:p>
            <a:pPr marR="0" algn="ctr" defTabSz="914400" fontAlgn="auto">
              <a:spcBef>
                <a:spcPts val="0"/>
              </a:spcBef>
              <a:spcAft>
                <a:spcPts val="0"/>
              </a:spcAft>
              <a:buClrTx/>
              <a:buSzTx/>
              <a:buFontTx/>
              <a:defRPr/>
            </a:pPr>
            <a:r>
              <a:rPr kumimoji="0" lang="en-US" altLang="zh-CN"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cs typeface="+mn-cs"/>
                <a:sym typeface="Arial" panose="020B0604020202020204" pitchFamily="34" charset="0"/>
              </a:rPr>
              <a:t>04</a:t>
            </a:r>
            <a:endParaRPr kumimoji="0" lang="zh-CN" altLang="en-US"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6" name="Oval 53"/>
          <p:cNvSpPr/>
          <p:nvPr>
            <p:custDataLst>
              <p:tags r:id="rId31"/>
            </p:custDataLst>
          </p:nvPr>
        </p:nvSpPr>
        <p:spPr>
          <a:xfrm>
            <a:off x="8886825" y="4624388"/>
            <a:ext cx="131763" cy="131763"/>
          </a:xfrm>
          <a:prstGeom prst="ellipse">
            <a:avLst/>
          </a:prstGeom>
          <a:solidFill>
            <a:sysClr val="window" lastClr="FFFFFF"/>
          </a:solidFill>
          <a:ln w="38100">
            <a:solidFill>
              <a:srgbClr val="5268A5"/>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nvGrpSpPr>
          <p:cNvPr id="116" name="组合 115"/>
          <p:cNvGrpSpPr/>
          <p:nvPr/>
        </p:nvGrpSpPr>
        <p:grpSpPr>
          <a:xfrm>
            <a:off x="8054975" y="4878388"/>
            <a:ext cx="1793875" cy="549275"/>
            <a:chOff x="12686" y="7683"/>
            <a:chExt cx="2824" cy="864"/>
          </a:xfrm>
        </p:grpSpPr>
        <p:sp>
          <p:nvSpPr>
            <p:cNvPr id="107" name="Shape 2772"/>
            <p:cNvSpPr/>
            <p:nvPr>
              <p:custDataLst>
                <p:tags r:id="rId32"/>
              </p:custDataLst>
            </p:nvPr>
          </p:nvSpPr>
          <p:spPr>
            <a:xfrm>
              <a:off x="12685" y="7682"/>
              <a:ext cx="2824" cy="865"/>
            </a:xfrm>
            <a:prstGeom prst="roundRect">
              <a:avLst>
                <a:gd name="adj" fmla="val 50000"/>
              </a:avLst>
            </a:prstGeom>
            <a:solidFill>
              <a:schemeClr val="accent1"/>
            </a:solidFill>
            <a:ln w="63500">
              <a:noFill/>
              <a:miter lim="400000"/>
            </a:ln>
          </p:spPr>
          <p:txBody>
            <a:bodyPr lIns="0" tIns="0" rIns="0" bIns="0" anchor="ctr"/>
            <a:p>
              <a:pPr marL="0" marR="0" lvl="0" indent="0" algn="l" defTabSz="584200" rtl="0" eaLnBrk="1" fontAlgn="auto" latinLnBrk="0" hangingPunct="1">
                <a:lnSpc>
                  <a:spcPct val="100000"/>
                </a:lnSpc>
                <a:spcBef>
                  <a:spcPts val="0"/>
                </a:spcBef>
                <a:spcAft>
                  <a:spcPts val="0"/>
                </a:spcAft>
                <a:buClrTx/>
                <a:buSzTx/>
                <a:buFontTx/>
                <a:buNone/>
                <a:defRPr sz="4000" b="1">
                  <a:solidFill>
                    <a:srgbClr val="FFFFFF"/>
                  </a:solidFill>
                  <a:effectLst>
                    <a:outerShdw blurRad="38100" dist="12700" dir="5400000" rotWithShape="0">
                      <a:srgbClr val="000000">
                        <a:alpha val="50000"/>
                      </a:srgbClr>
                    </a:outerShdw>
                  </a:effectLst>
                  <a:latin typeface="Open Sans" panose="020B0606030504020204"/>
                  <a:ea typeface="Open Sans" panose="020B0606030504020204"/>
                  <a:cs typeface="Open Sans" panose="020B0606030504020204"/>
                  <a:sym typeface="Open Sans" panose="020B0606030504020204"/>
                </a:defRPr>
              </a:pPr>
              <a:endParaRPr kumimoji="0" sz="4000" b="1"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108" name="文本框 107"/>
            <p:cNvSpPr txBox="1"/>
            <p:nvPr>
              <p:custDataLst>
                <p:tags r:id="rId33"/>
              </p:custDataLst>
            </p:nvPr>
          </p:nvSpPr>
          <p:spPr>
            <a:xfrm>
              <a:off x="12765" y="7733"/>
              <a:ext cx="2665" cy="763"/>
            </a:xfrm>
            <a:prstGeom prst="rect">
              <a:avLst/>
            </a:prstGeom>
            <a:noFill/>
          </p:spPr>
          <p:txBody>
            <a:bodyPr wrap="square" lIns="90000" tIns="46800" rIns="90000" rtlCol="0" anchor="ctr" anchorCtr="0">
              <a:normAutofit/>
            </a:bodyPr>
            <a:p>
              <a:pPr marR="0" algn="ctr" defTabSz="914400" fontAlgn="auto">
                <a:lnSpc>
                  <a:spcPct val="120000"/>
                </a:lnSpc>
                <a:spcBef>
                  <a:spcPts val="0"/>
                </a:spcBef>
                <a:spcAft>
                  <a:spcPts val="0"/>
                </a:spcAft>
                <a:buSzPct val="100000"/>
                <a:buFontTx/>
                <a:defRPr/>
              </a:pPr>
              <a:r>
                <a:rPr kumimoji="0" lang="zh-CN" altLang="en-US" sz="16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rPr>
                <a:t>货物运输保险</a:t>
              </a:r>
              <a:endParaRPr kumimoji="0" lang="zh-CN" altLang="en-US" sz="16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sp>
        <p:nvSpPr>
          <p:cNvPr id="109" name="文本框 108"/>
          <p:cNvSpPr txBox="1"/>
          <p:nvPr>
            <p:custDataLst>
              <p:tags r:id="rId34"/>
            </p:custDataLst>
          </p:nvPr>
        </p:nvSpPr>
        <p:spPr>
          <a:xfrm>
            <a:off x="8570913" y="4189413"/>
            <a:ext cx="765175" cy="368300"/>
          </a:xfrm>
          <a:prstGeom prst="rect">
            <a:avLst/>
          </a:prstGeom>
          <a:noFill/>
        </p:spPr>
        <p:txBody>
          <a:bodyPr wrap="square" rtlCol="0">
            <a:spAutoFit/>
          </a:bodyPr>
          <a:p>
            <a:pPr marR="0" algn="ctr" defTabSz="914400" fontAlgn="auto">
              <a:spcBef>
                <a:spcPts val="0"/>
              </a:spcBef>
              <a:spcAft>
                <a:spcPts val="0"/>
              </a:spcAft>
              <a:buClrTx/>
              <a:buSzTx/>
              <a:buFontTx/>
              <a:defRPr/>
            </a:pPr>
            <a:r>
              <a:rPr kumimoji="0" lang="en-US" altLang="zh-CN"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cs typeface="+mn-cs"/>
                <a:sym typeface="Arial" panose="020B0604020202020204" pitchFamily="34" charset="0"/>
              </a:rPr>
              <a:t>05</a:t>
            </a:r>
            <a:endParaRPr kumimoji="0" lang="zh-CN" altLang="en-US"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15" name="组合 114"/>
          <p:cNvGrpSpPr/>
          <p:nvPr/>
        </p:nvGrpSpPr>
        <p:grpSpPr>
          <a:xfrm>
            <a:off x="8054975" y="2995613"/>
            <a:ext cx="1793875" cy="547687"/>
            <a:chOff x="12686" y="4717"/>
            <a:chExt cx="2824" cy="864"/>
          </a:xfrm>
        </p:grpSpPr>
        <p:sp>
          <p:nvSpPr>
            <p:cNvPr id="110" name="Shape 2772"/>
            <p:cNvSpPr/>
            <p:nvPr>
              <p:custDataLst>
                <p:tags r:id="rId35"/>
              </p:custDataLst>
            </p:nvPr>
          </p:nvSpPr>
          <p:spPr>
            <a:xfrm>
              <a:off x="12685" y="4716"/>
              <a:ext cx="2824" cy="865"/>
            </a:xfrm>
            <a:prstGeom prst="roundRect">
              <a:avLst>
                <a:gd name="adj" fmla="val 50000"/>
              </a:avLst>
            </a:prstGeom>
            <a:solidFill>
              <a:schemeClr val="accent3">
                <a:lumMod val="75000"/>
              </a:schemeClr>
            </a:solidFill>
            <a:ln w="63500">
              <a:noFill/>
              <a:miter lim="400000"/>
            </a:ln>
          </p:spPr>
          <p:txBody>
            <a:bodyPr lIns="0" tIns="0" rIns="0" bIns="0" anchor="ctr"/>
            <a:p>
              <a:pPr marL="0" marR="0" lvl="0" indent="0" algn="l" defTabSz="584200" rtl="0" eaLnBrk="1" fontAlgn="auto" latinLnBrk="0" hangingPunct="1">
                <a:lnSpc>
                  <a:spcPct val="100000"/>
                </a:lnSpc>
                <a:spcBef>
                  <a:spcPts val="0"/>
                </a:spcBef>
                <a:spcAft>
                  <a:spcPts val="0"/>
                </a:spcAft>
                <a:buClrTx/>
                <a:buSzTx/>
                <a:buFontTx/>
                <a:buNone/>
                <a:defRPr sz="4000" b="1">
                  <a:solidFill>
                    <a:srgbClr val="FFFFFF"/>
                  </a:solidFill>
                  <a:effectLst>
                    <a:outerShdw blurRad="38100" dist="12700" dir="5400000" rotWithShape="0">
                      <a:srgbClr val="000000">
                        <a:alpha val="50000"/>
                      </a:srgbClr>
                    </a:outerShdw>
                  </a:effectLst>
                  <a:latin typeface="Open Sans" panose="020B0606030504020204"/>
                  <a:ea typeface="Open Sans" panose="020B0606030504020204"/>
                  <a:cs typeface="Open Sans" panose="020B0606030504020204"/>
                  <a:sym typeface="Open Sans" panose="020B0606030504020204"/>
                </a:defRPr>
              </a:pPr>
              <a:endParaRPr kumimoji="0" sz="4000" b="1"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111" name="文本框 110"/>
            <p:cNvSpPr txBox="1"/>
            <p:nvPr>
              <p:custDataLst>
                <p:tags r:id="rId36"/>
              </p:custDataLst>
            </p:nvPr>
          </p:nvSpPr>
          <p:spPr>
            <a:xfrm>
              <a:off x="12765" y="4760"/>
              <a:ext cx="2745" cy="764"/>
            </a:xfrm>
            <a:prstGeom prst="rect">
              <a:avLst/>
            </a:prstGeom>
            <a:noFill/>
          </p:spPr>
          <p:txBody>
            <a:bodyPr wrap="square" lIns="90000" tIns="46800" rIns="90000" rtlCol="0" anchor="ctr" anchorCtr="0"/>
            <a:p>
              <a:pPr marR="0" algn="ctr" defTabSz="914400" fontAlgn="auto">
                <a:lnSpc>
                  <a:spcPct val="120000"/>
                </a:lnSpc>
                <a:spcBef>
                  <a:spcPts val="0"/>
                </a:spcBef>
                <a:spcAft>
                  <a:spcPts val="0"/>
                </a:spcAft>
                <a:buSzPct val="100000"/>
                <a:buFontTx/>
                <a:defRPr/>
              </a:pPr>
              <a:r>
                <a:rPr kumimoji="0" lang="zh-CN" altLang="en-US" sz="1600" spc="10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rPr>
                <a:t>运输工具保险</a:t>
              </a:r>
              <a:endParaRPr kumimoji="0" lang="zh-CN" altLang="en-US" sz="1600" spc="10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spTree>
    <p:custDataLst>
      <p:tags r:id="rId37"/>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12"/>
                                        </p:tgtEl>
                                        <p:attrNameLst>
                                          <p:attrName>style.visibility</p:attrName>
                                        </p:attrNameLst>
                                      </p:cBhvr>
                                      <p:to>
                                        <p:strVal val="visible"/>
                                      </p:to>
                                    </p:set>
                                    <p:anim calcmode="lin" valueType="num">
                                      <p:cBhvr>
                                        <p:cTn id="7" dur="500"/>
                                        <p:tgtEl>
                                          <p:spTgt spid="112"/>
                                        </p:tgtEl>
                                        <p:attrNameLst>
                                          <p:attrName>ppt_x</p:attrName>
                                        </p:attrNameLst>
                                      </p:cBhvr>
                                      <p:tavLst>
                                        <p:tav tm="0">
                                          <p:val>
                                            <p:strVal val="#ppt_x-#ppt_w*1.125000"/>
                                          </p:val>
                                        </p:tav>
                                        <p:tav tm="100000">
                                          <p:val>
                                            <p:strVal val="#ppt_x"/>
                                          </p:val>
                                        </p:tav>
                                      </p:tavLst>
                                    </p:anim>
                                    <p:animEffect transition="in" filter="wipe(right)">
                                      <p:cBhvr>
                                        <p:cTn id="8" dur="500"/>
                                        <p:tgtEl>
                                          <p:spTgt spid="112"/>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13"/>
                                        </p:tgtEl>
                                        <p:attrNameLst>
                                          <p:attrName>style.visibility</p:attrName>
                                        </p:attrNameLst>
                                      </p:cBhvr>
                                      <p:to>
                                        <p:strVal val="visible"/>
                                      </p:to>
                                    </p:set>
                                    <p:anim calcmode="lin" valueType="num">
                                      <p:cBhvr>
                                        <p:cTn id="12" dur="500"/>
                                        <p:tgtEl>
                                          <p:spTgt spid="113"/>
                                        </p:tgtEl>
                                        <p:attrNameLst>
                                          <p:attrName>ppt_x</p:attrName>
                                        </p:attrNameLst>
                                      </p:cBhvr>
                                      <p:tavLst>
                                        <p:tav tm="0">
                                          <p:val>
                                            <p:strVal val="#ppt_x-#ppt_w*1.125000"/>
                                          </p:val>
                                        </p:tav>
                                        <p:tav tm="100000">
                                          <p:val>
                                            <p:strVal val="#ppt_x"/>
                                          </p:val>
                                        </p:tav>
                                      </p:tavLst>
                                    </p:anim>
                                    <p:animEffect transition="in" filter="wipe(right)">
                                      <p:cBhvr>
                                        <p:cTn id="13" dur="500"/>
                                        <p:tgtEl>
                                          <p:spTgt spid="113"/>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114"/>
                                        </p:tgtEl>
                                        <p:attrNameLst>
                                          <p:attrName>style.visibility</p:attrName>
                                        </p:attrNameLst>
                                      </p:cBhvr>
                                      <p:to>
                                        <p:strVal val="visible"/>
                                      </p:to>
                                    </p:set>
                                    <p:anim calcmode="lin" valueType="num">
                                      <p:cBhvr>
                                        <p:cTn id="17" dur="500"/>
                                        <p:tgtEl>
                                          <p:spTgt spid="114"/>
                                        </p:tgtEl>
                                        <p:attrNameLst>
                                          <p:attrName>ppt_x</p:attrName>
                                        </p:attrNameLst>
                                      </p:cBhvr>
                                      <p:tavLst>
                                        <p:tav tm="0">
                                          <p:val>
                                            <p:strVal val="#ppt_x-#ppt_w*1.125000"/>
                                          </p:val>
                                        </p:tav>
                                        <p:tav tm="100000">
                                          <p:val>
                                            <p:strVal val="#ppt_x"/>
                                          </p:val>
                                        </p:tav>
                                      </p:tavLst>
                                    </p:anim>
                                    <p:animEffect transition="in" filter="wipe(right)">
                                      <p:cBhvr>
                                        <p:cTn id="18" dur="500"/>
                                        <p:tgtEl>
                                          <p:spTgt spid="114"/>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115"/>
                                        </p:tgtEl>
                                        <p:attrNameLst>
                                          <p:attrName>style.visibility</p:attrName>
                                        </p:attrNameLst>
                                      </p:cBhvr>
                                      <p:to>
                                        <p:strVal val="visible"/>
                                      </p:to>
                                    </p:set>
                                    <p:anim calcmode="lin" valueType="num">
                                      <p:cBhvr>
                                        <p:cTn id="22" dur="500"/>
                                        <p:tgtEl>
                                          <p:spTgt spid="115"/>
                                        </p:tgtEl>
                                        <p:attrNameLst>
                                          <p:attrName>ppt_x</p:attrName>
                                        </p:attrNameLst>
                                      </p:cBhvr>
                                      <p:tavLst>
                                        <p:tav tm="0">
                                          <p:val>
                                            <p:strVal val="#ppt_x-#ppt_w*1.125000"/>
                                          </p:val>
                                        </p:tav>
                                        <p:tav tm="100000">
                                          <p:val>
                                            <p:strVal val="#ppt_x"/>
                                          </p:val>
                                        </p:tav>
                                      </p:tavLst>
                                    </p:anim>
                                    <p:animEffect transition="in" filter="wipe(right)">
                                      <p:cBhvr>
                                        <p:cTn id="23" dur="500"/>
                                        <p:tgtEl>
                                          <p:spTgt spid="115"/>
                                        </p:tgtEl>
                                      </p:cBhvr>
                                    </p:animEffect>
                                  </p:childTnLst>
                                </p:cTn>
                              </p:par>
                            </p:childTnLst>
                          </p:cTn>
                        </p:par>
                        <p:par>
                          <p:cTn id="24" fill="hold">
                            <p:stCondLst>
                              <p:cond delay="2000"/>
                            </p:stCondLst>
                            <p:childTnLst>
                              <p:par>
                                <p:cTn id="25" presetID="12" presetClass="entr" presetSubtype="2" fill="hold" nodeType="afterEffect">
                                  <p:stCondLst>
                                    <p:cond delay="0"/>
                                  </p:stCondLst>
                                  <p:childTnLst>
                                    <p:set>
                                      <p:cBhvr>
                                        <p:cTn id="26" dur="1" fill="hold">
                                          <p:stCondLst>
                                            <p:cond delay="0"/>
                                          </p:stCondLst>
                                        </p:cTn>
                                        <p:tgtEl>
                                          <p:spTgt spid="116"/>
                                        </p:tgtEl>
                                        <p:attrNameLst>
                                          <p:attrName>style.visibility</p:attrName>
                                        </p:attrNameLst>
                                      </p:cBhvr>
                                      <p:to>
                                        <p:strVal val="visible"/>
                                      </p:to>
                                    </p:set>
                                    <p:anim calcmode="lin" valueType="num">
                                      <p:cBhvr>
                                        <p:cTn id="27" dur="500"/>
                                        <p:tgtEl>
                                          <p:spTgt spid="116"/>
                                        </p:tgtEl>
                                        <p:attrNameLst>
                                          <p:attrName>ppt_x</p:attrName>
                                        </p:attrNameLst>
                                      </p:cBhvr>
                                      <p:tavLst>
                                        <p:tav tm="0">
                                          <p:val>
                                            <p:strVal val="#ppt_x+#ppt_w*1.125000"/>
                                          </p:val>
                                        </p:tav>
                                        <p:tav tm="100000">
                                          <p:val>
                                            <p:strVal val="#ppt_x"/>
                                          </p:val>
                                        </p:tav>
                                      </p:tavLst>
                                    </p:anim>
                                    <p:animEffect transition="in" filter="wipe(left)">
                                      <p:cBhvr>
                                        <p:cTn id="28" dur="500"/>
                                        <p:tgtEl>
                                          <p:spTgt spid="116"/>
                                        </p:tgtEl>
                                      </p:cBhvr>
                                    </p:animEffect>
                                  </p:childTnLst>
                                </p:cTn>
                              </p:par>
                            </p:childTnLst>
                          </p:cTn>
                        </p:par>
                        <p:par>
                          <p:cTn id="29" fill="hold">
                            <p:stCondLst>
                              <p:cond delay="2500"/>
                            </p:stCondLst>
                            <p:childTnLst>
                              <p:par>
                                <p:cTn id="30" presetID="12" presetClass="entr" presetSubtype="2" fill="hold" nodeType="afterEffect">
                                  <p:stCondLst>
                                    <p:cond delay="0"/>
                                  </p:stCondLst>
                                  <p:childTnLst>
                                    <p:set>
                                      <p:cBhvr>
                                        <p:cTn id="31" dur="1" fill="hold">
                                          <p:stCondLst>
                                            <p:cond delay="0"/>
                                          </p:stCondLst>
                                        </p:cTn>
                                        <p:tgtEl>
                                          <p:spTgt spid="117"/>
                                        </p:tgtEl>
                                        <p:attrNameLst>
                                          <p:attrName>style.visibility</p:attrName>
                                        </p:attrNameLst>
                                      </p:cBhvr>
                                      <p:to>
                                        <p:strVal val="visible"/>
                                      </p:to>
                                    </p:set>
                                    <p:anim calcmode="lin" valueType="num">
                                      <p:cBhvr>
                                        <p:cTn id="32" dur="500"/>
                                        <p:tgtEl>
                                          <p:spTgt spid="117"/>
                                        </p:tgtEl>
                                        <p:attrNameLst>
                                          <p:attrName>ppt_x</p:attrName>
                                        </p:attrNameLst>
                                      </p:cBhvr>
                                      <p:tavLst>
                                        <p:tav tm="0">
                                          <p:val>
                                            <p:strVal val="#ppt_x+#ppt_w*1.125000"/>
                                          </p:val>
                                        </p:tav>
                                        <p:tav tm="100000">
                                          <p:val>
                                            <p:strVal val="#ppt_x"/>
                                          </p:val>
                                        </p:tav>
                                      </p:tavLst>
                                    </p:anim>
                                    <p:animEffect transition="in" filter="wipe(left)">
                                      <p:cBhvr>
                                        <p:cTn id="33" dur="500"/>
                                        <p:tgtEl>
                                          <p:spTgt spid="117"/>
                                        </p:tgtEl>
                                      </p:cBhvr>
                                    </p:animEffect>
                                  </p:childTnLst>
                                </p:cTn>
                              </p:par>
                            </p:childTnLst>
                          </p:cTn>
                        </p:par>
                        <p:par>
                          <p:cTn id="34" fill="hold">
                            <p:stCondLst>
                              <p:cond delay="3000"/>
                            </p:stCondLst>
                            <p:childTnLst>
                              <p:par>
                                <p:cTn id="35" presetID="12" presetClass="entr" presetSubtype="2" fill="hold" nodeType="afterEffect">
                                  <p:stCondLst>
                                    <p:cond delay="0"/>
                                  </p:stCondLst>
                                  <p:childTnLst>
                                    <p:set>
                                      <p:cBhvr>
                                        <p:cTn id="36" dur="1" fill="hold">
                                          <p:stCondLst>
                                            <p:cond delay="0"/>
                                          </p:stCondLst>
                                        </p:cTn>
                                        <p:tgtEl>
                                          <p:spTgt spid="118"/>
                                        </p:tgtEl>
                                        <p:attrNameLst>
                                          <p:attrName>style.visibility</p:attrName>
                                        </p:attrNameLst>
                                      </p:cBhvr>
                                      <p:to>
                                        <p:strVal val="visible"/>
                                      </p:to>
                                    </p:set>
                                    <p:anim calcmode="lin" valueType="num">
                                      <p:cBhvr>
                                        <p:cTn id="37" dur="500"/>
                                        <p:tgtEl>
                                          <p:spTgt spid="118"/>
                                        </p:tgtEl>
                                        <p:attrNameLst>
                                          <p:attrName>ppt_x</p:attrName>
                                        </p:attrNameLst>
                                      </p:cBhvr>
                                      <p:tavLst>
                                        <p:tav tm="0">
                                          <p:val>
                                            <p:strVal val="#ppt_x+#ppt_w*1.125000"/>
                                          </p:val>
                                        </p:tav>
                                        <p:tav tm="100000">
                                          <p:val>
                                            <p:strVal val="#ppt_x"/>
                                          </p:val>
                                        </p:tav>
                                      </p:tavLst>
                                    </p:anim>
                                    <p:animEffect transition="in" filter="wipe(left)">
                                      <p:cBhvr>
                                        <p:cTn id="38" dur="500"/>
                                        <p:tgtEl>
                                          <p:spTgt spid="118"/>
                                        </p:tgtEl>
                                      </p:cBhvr>
                                    </p:animEffect>
                                  </p:childTnLst>
                                </p:cTn>
                              </p:par>
                            </p:childTnLst>
                          </p:cTn>
                        </p:par>
                        <p:par>
                          <p:cTn id="39" fill="hold">
                            <p:stCondLst>
                              <p:cond delay="3500"/>
                            </p:stCondLst>
                            <p:childTnLst>
                              <p:par>
                                <p:cTn id="40" presetID="12" presetClass="entr" presetSubtype="2" fill="hold" nodeType="afterEffect">
                                  <p:stCondLst>
                                    <p:cond delay="0"/>
                                  </p:stCondLst>
                                  <p:childTnLst>
                                    <p:set>
                                      <p:cBhvr>
                                        <p:cTn id="41" dur="1" fill="hold">
                                          <p:stCondLst>
                                            <p:cond delay="0"/>
                                          </p:stCondLst>
                                        </p:cTn>
                                        <p:tgtEl>
                                          <p:spTgt spid="119"/>
                                        </p:tgtEl>
                                        <p:attrNameLst>
                                          <p:attrName>style.visibility</p:attrName>
                                        </p:attrNameLst>
                                      </p:cBhvr>
                                      <p:to>
                                        <p:strVal val="visible"/>
                                      </p:to>
                                    </p:set>
                                    <p:anim calcmode="lin" valueType="num">
                                      <p:cBhvr>
                                        <p:cTn id="42" dur="500"/>
                                        <p:tgtEl>
                                          <p:spTgt spid="119"/>
                                        </p:tgtEl>
                                        <p:attrNameLst>
                                          <p:attrName>ppt_x</p:attrName>
                                        </p:attrNameLst>
                                      </p:cBhvr>
                                      <p:tavLst>
                                        <p:tav tm="0">
                                          <p:val>
                                            <p:strVal val="#ppt_x+#ppt_w*1.125000"/>
                                          </p:val>
                                        </p:tav>
                                        <p:tav tm="100000">
                                          <p:val>
                                            <p:strVal val="#ppt_x"/>
                                          </p:val>
                                        </p:tav>
                                      </p:tavLst>
                                    </p:anim>
                                    <p:animEffect transition="in" filter="wipe(left)">
                                      <p:cBhvr>
                                        <p:cTn id="43"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三、财产保险的业务种类</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2" name="文本框 1"/>
          <p:cNvSpPr txBox="1"/>
          <p:nvPr>
            <p:custDataLst>
              <p:tags r:id="rId3"/>
            </p:custDataLst>
          </p:nvPr>
        </p:nvSpPr>
        <p:spPr>
          <a:xfrm>
            <a:off x="3575685" y="2328545"/>
            <a:ext cx="7546975" cy="1370965"/>
          </a:xfrm>
          <a:prstGeom prst="rect">
            <a:avLst/>
          </a:prstGeom>
          <a:noFill/>
          <a:ln w="9525">
            <a:noFill/>
          </a:ln>
        </p:spPr>
        <p:txBody>
          <a:bodyPr wrap="square" anchor="t">
            <a:spAutoFit/>
          </a:bodyPr>
          <a:p>
            <a:pPr>
              <a:lnSpc>
                <a:spcPct val="130000"/>
              </a:lnSpc>
            </a:pPr>
            <a:r>
              <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rPr>
              <a:t>1. 公众责任保险</a:t>
            </a:r>
            <a:endPar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公众责任保险又称“普通责任保险”，其适用范围非常广泛，承保被保险人在固定场所进行生产、经营或其他活动时，因发生意外事故而造成的他人财产损失或人身伤亡，依法应由被保险人承担的经济赔偿责任。</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4"/>
            </p:custDataLst>
          </p:nvPr>
        </p:nvSpPr>
        <p:spPr>
          <a:xfrm>
            <a:off x="767080" y="392398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3" name="文本框 22"/>
          <p:cNvSpPr txBox="1"/>
          <p:nvPr>
            <p:custDataLst>
              <p:tags r:id="rId5"/>
            </p:custDataLst>
          </p:nvPr>
        </p:nvSpPr>
        <p:spPr>
          <a:xfrm>
            <a:off x="3737928" y="4220528"/>
            <a:ext cx="7548563" cy="1370965"/>
          </a:xfrm>
          <a:prstGeom prst="rect">
            <a:avLst/>
          </a:prstGeom>
          <a:noFill/>
          <a:ln w="9525">
            <a:noFill/>
          </a:ln>
        </p:spPr>
        <p:txBody>
          <a:bodyPr wrap="square" anchor="t">
            <a:spAutoFit/>
          </a:bodyPr>
          <a:p>
            <a:pPr>
              <a:lnSpc>
                <a:spcPct val="130000"/>
              </a:lnSpc>
            </a:pPr>
            <a:r>
              <a:rPr lang="zh-CN" altLang="en-US" sz="1600" spc="100" noProof="1" dirty="0">
                <a:solidFill>
                  <a:srgbClr val="2F75B4"/>
                </a:solidFill>
                <a:latin typeface="微软雅黑" panose="020B0503020204020204" pitchFamily="34" charset="-122"/>
                <a:ea typeface="微软雅黑" panose="020B0503020204020204" pitchFamily="34" charset="-122"/>
                <a:cs typeface="+mn-cs"/>
                <a:sym typeface="等线" panose="02010600030101010101" charset="-122"/>
              </a:rPr>
              <a:t>2. 产品责任保险</a:t>
            </a:r>
            <a:endParaRPr lang="zh-CN" altLang="en-US" sz="1600" spc="100" noProof="1" dirty="0">
              <a:solidFill>
                <a:srgbClr val="2F75B4"/>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产品责任保险承保被保险人所生产、销售、修理的产品发生事故，造成该产品</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的用户、消费者或他人的财产损失或人身伤害，依法应由被保险人承担的经济赔偿责任。</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6"/>
            </p:custDataLst>
          </p:nvPr>
        </p:nvPicPr>
        <p:blipFill>
          <a:blip r:embed="rId7"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8"/>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9"/>
            </p:custDataLst>
          </p:nvPr>
        </p:nvPicPr>
        <p:blipFill>
          <a:blip r:embed="rId10"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3" name="Title 6"/>
          <p:cNvSpPr txBox="1"/>
          <p:nvPr>
            <p:custDataLst>
              <p:tags r:id="rId11"/>
            </p:custDataLst>
          </p:nvPr>
        </p:nvSpPr>
        <p:spPr>
          <a:xfrm>
            <a:off x="910908" y="1257300"/>
            <a:ext cx="920432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800"/>
              </a:spcBef>
              <a:spcAft>
                <a:spcPts val="0"/>
              </a:spcAft>
              <a:buSzPct val="100000"/>
              <a:buFont typeface="Wingdings" panose="05000000000000000000" charset="0"/>
            </a:pPr>
            <a:r>
              <a:rPr sz="18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（二）责任保险</a:t>
            </a:r>
            <a:endParaRPr sz="18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三、财产保险的业务种类</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2" name="文本框 1"/>
          <p:cNvSpPr txBox="1"/>
          <p:nvPr>
            <p:custDataLst>
              <p:tags r:id="rId3"/>
            </p:custDataLst>
          </p:nvPr>
        </p:nvSpPr>
        <p:spPr>
          <a:xfrm>
            <a:off x="3575685" y="2053590"/>
            <a:ext cx="7546975" cy="1691005"/>
          </a:xfrm>
          <a:prstGeom prst="rect">
            <a:avLst/>
          </a:prstGeom>
          <a:noFill/>
          <a:ln w="9525">
            <a:noFill/>
          </a:ln>
        </p:spPr>
        <p:txBody>
          <a:bodyPr wrap="square" anchor="t">
            <a:spAutoFit/>
          </a:bodyPr>
          <a:p>
            <a:pPr>
              <a:lnSpc>
                <a:spcPct val="130000"/>
              </a:lnSpc>
            </a:pPr>
            <a:r>
              <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rPr>
              <a:t>3. 雇主责任保险</a:t>
            </a:r>
            <a:endPar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雇主责任保险承保被保险人（即雇主）所雇用的员工在受雇期间从事保险单所载明的与被保险人的业务有关的工作时，因遭受意外事故而受伤、残疾、死亡，或患有与职业有关的职业性疾病，根据法律或雇用合同应由被保险人承担的经济赔偿责任。</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4"/>
            </p:custDataLst>
          </p:nvPr>
        </p:nvSpPr>
        <p:spPr>
          <a:xfrm>
            <a:off x="767080" y="392398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3" name="文本框 22"/>
          <p:cNvSpPr txBox="1"/>
          <p:nvPr>
            <p:custDataLst>
              <p:tags r:id="rId5"/>
            </p:custDataLst>
          </p:nvPr>
        </p:nvSpPr>
        <p:spPr>
          <a:xfrm>
            <a:off x="3737928" y="4220528"/>
            <a:ext cx="7548563" cy="1370965"/>
          </a:xfrm>
          <a:prstGeom prst="rect">
            <a:avLst/>
          </a:prstGeom>
          <a:noFill/>
          <a:ln w="9525">
            <a:noFill/>
          </a:ln>
        </p:spPr>
        <p:txBody>
          <a:bodyPr wrap="square" anchor="t">
            <a:spAutoFit/>
          </a:bodyPr>
          <a:p>
            <a:pPr>
              <a:lnSpc>
                <a:spcPct val="130000"/>
              </a:lnSpc>
            </a:pPr>
            <a:r>
              <a:rPr lang="zh-CN" altLang="en-US" sz="1600" spc="100" noProof="1" dirty="0">
                <a:solidFill>
                  <a:srgbClr val="2F75B4"/>
                </a:solidFill>
                <a:latin typeface="微软雅黑" panose="020B0503020204020204" pitchFamily="34" charset="-122"/>
                <a:ea typeface="微软雅黑" panose="020B0503020204020204" pitchFamily="34" charset="-122"/>
                <a:cs typeface="+mn-cs"/>
                <a:sym typeface="等线" panose="02010600030101010101" charset="-122"/>
              </a:rPr>
              <a:t>4. 职业责任保险</a:t>
            </a:r>
            <a:endParaRPr lang="zh-CN" altLang="en-US" sz="1600" spc="100" noProof="1" dirty="0">
              <a:solidFill>
                <a:srgbClr val="2F75B4"/>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职业责任保险承保各种专业技术人员由于工作上的疏忽或过失造成合同对方或</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他人的财产损失或人身伤害的经济赔偿责任。职业责任保险适用于各类专业技术人员，如医生、药剂师、会计师、律师、设计师、工程师等。</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6"/>
            </p:custDataLst>
          </p:nvPr>
        </p:nvPicPr>
        <p:blipFill>
          <a:blip r:embed="rId7"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8"/>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9"/>
            </p:custDataLst>
          </p:nvPr>
        </p:nvPicPr>
        <p:blipFill>
          <a:blip r:embed="rId10"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3" name="Title 6"/>
          <p:cNvSpPr txBox="1"/>
          <p:nvPr>
            <p:custDataLst>
              <p:tags r:id="rId11"/>
            </p:custDataLst>
          </p:nvPr>
        </p:nvSpPr>
        <p:spPr>
          <a:xfrm>
            <a:off x="910908" y="1257300"/>
            <a:ext cx="920432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800"/>
              </a:spcBef>
              <a:spcAft>
                <a:spcPts val="0"/>
              </a:spcAft>
              <a:buSzPct val="100000"/>
              <a:buFont typeface="Wingdings" panose="05000000000000000000" charset="0"/>
            </a:pPr>
            <a:r>
              <a:rPr sz="18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（二）责任保险</a:t>
            </a:r>
            <a:endParaRPr sz="18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9" name="组合 78"/>
          <p:cNvGrpSpPr/>
          <p:nvPr/>
        </p:nvGrpSpPr>
        <p:grpSpPr>
          <a:xfrm>
            <a:off x="3662363" y="2071688"/>
            <a:ext cx="8035925" cy="595312"/>
            <a:chOff x="5767" y="3262"/>
            <a:chExt cx="12656" cy="937"/>
          </a:xfrm>
        </p:grpSpPr>
        <p:sp>
          <p:nvSpPr>
            <p:cNvPr id="52" name="矩形 51"/>
            <p:cNvSpPr/>
            <p:nvPr>
              <p:custDataLst>
                <p:tags r:id="rId1"/>
              </p:custDataLst>
            </p:nvPr>
          </p:nvSpPr>
          <p:spPr>
            <a:xfrm>
              <a:off x="6992" y="328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信用与利息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56" name="圆角矩形 55"/>
            <p:cNvSpPr/>
            <p:nvPr>
              <p:custDataLst>
                <p:tags r:id="rId2"/>
              </p:custDataLst>
            </p:nvPr>
          </p:nvSpPr>
          <p:spPr bwMode="auto">
            <a:xfrm>
              <a:off x="5767" y="339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矩形 34"/>
            <p:cNvSpPr/>
            <p:nvPr>
              <p:custDataLst>
                <p:tags r:id="rId3"/>
              </p:custDataLst>
            </p:nvPr>
          </p:nvSpPr>
          <p:spPr>
            <a:xfrm>
              <a:off x="13321" y="3262"/>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商业银行业务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6" name="圆角矩形 35"/>
            <p:cNvSpPr/>
            <p:nvPr>
              <p:custDataLst>
                <p:tags r:id="rId4"/>
              </p:custDataLst>
            </p:nvPr>
          </p:nvSpPr>
          <p:spPr bwMode="auto">
            <a:xfrm>
              <a:off x="12096" y="3373"/>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8</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2" name="组合 71"/>
          <p:cNvGrpSpPr/>
          <p:nvPr/>
        </p:nvGrpSpPr>
        <p:grpSpPr>
          <a:xfrm>
            <a:off x="3662363" y="2809875"/>
            <a:ext cx="8035925" cy="595313"/>
            <a:chOff x="5767" y="4426"/>
            <a:chExt cx="12656" cy="937"/>
          </a:xfrm>
        </p:grpSpPr>
        <p:sp>
          <p:nvSpPr>
            <p:cNvPr id="58" name="矩形 57"/>
            <p:cNvSpPr/>
            <p:nvPr>
              <p:custDataLst>
                <p:tags r:id="rId5"/>
              </p:custDataLst>
            </p:nvPr>
          </p:nvSpPr>
          <p:spPr>
            <a:xfrm>
              <a:off x="6992" y="444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金融市场与金融机构</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75" name="圆角矩形 74"/>
            <p:cNvSpPr/>
            <p:nvPr>
              <p:custDataLst>
                <p:tags r:id="rId6"/>
              </p:custDataLst>
            </p:nvPr>
          </p:nvSpPr>
          <p:spPr bwMode="auto">
            <a:xfrm>
              <a:off x="5767" y="456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3</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矩形 37"/>
            <p:cNvSpPr/>
            <p:nvPr>
              <p:custDataLst>
                <p:tags r:id="rId7"/>
              </p:custDataLst>
            </p:nvPr>
          </p:nvSpPr>
          <p:spPr>
            <a:xfrm>
              <a:off x="13321" y="442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证券投资业务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9" name="圆角矩形 38"/>
            <p:cNvSpPr/>
            <p:nvPr>
              <p:custDataLst>
                <p:tags r:id="rId8"/>
              </p:custDataLst>
            </p:nvPr>
          </p:nvSpPr>
          <p:spPr bwMode="auto">
            <a:xfrm>
              <a:off x="12096" y="453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9</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3" name="组合 72"/>
          <p:cNvGrpSpPr/>
          <p:nvPr/>
        </p:nvGrpSpPr>
        <p:grpSpPr>
          <a:xfrm>
            <a:off x="3662363" y="3549650"/>
            <a:ext cx="8035925" cy="595313"/>
            <a:chOff x="5767" y="5590"/>
            <a:chExt cx="12656" cy="937"/>
          </a:xfrm>
        </p:grpSpPr>
        <p:sp>
          <p:nvSpPr>
            <p:cNvPr id="77" name="矩形 76"/>
            <p:cNvSpPr/>
            <p:nvPr>
              <p:custDataLst>
                <p:tags r:id="rId9"/>
              </p:custDataLst>
            </p:nvPr>
          </p:nvSpPr>
          <p:spPr>
            <a:xfrm>
              <a:off x="6992" y="5613"/>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货币供求与货币政策</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101" name="圆角矩形 100"/>
            <p:cNvSpPr/>
            <p:nvPr>
              <p:custDataLst>
                <p:tags r:id="rId10"/>
              </p:custDataLst>
            </p:nvPr>
          </p:nvSpPr>
          <p:spPr bwMode="auto">
            <a:xfrm>
              <a:off x="5767" y="5724"/>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4</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矩形 40"/>
            <p:cNvSpPr/>
            <p:nvPr>
              <p:custDataLst>
                <p:tags r:id="rId11"/>
              </p:custDataLst>
            </p:nvPr>
          </p:nvSpPr>
          <p:spPr>
            <a:xfrm>
              <a:off x="13321" y="5590"/>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信托与租赁业务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2" name="圆角矩形 41"/>
            <p:cNvSpPr/>
            <p:nvPr>
              <p:custDataLst>
                <p:tags r:id="rId12"/>
              </p:custDataLst>
            </p:nvPr>
          </p:nvSpPr>
          <p:spPr bwMode="auto">
            <a:xfrm>
              <a:off x="12096" y="5701"/>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10</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0" name="组合 69"/>
          <p:cNvGrpSpPr/>
          <p:nvPr/>
        </p:nvGrpSpPr>
        <p:grpSpPr>
          <a:xfrm>
            <a:off x="3663950" y="1331913"/>
            <a:ext cx="8035925" cy="595312"/>
            <a:chOff x="5769" y="2098"/>
            <a:chExt cx="12656" cy="937"/>
          </a:xfrm>
        </p:grpSpPr>
        <p:sp>
          <p:nvSpPr>
            <p:cNvPr id="28" name="矩形 27"/>
            <p:cNvSpPr/>
            <p:nvPr>
              <p:custDataLst>
                <p:tags r:id="rId13"/>
              </p:custDataLst>
            </p:nvPr>
          </p:nvSpPr>
          <p:spPr>
            <a:xfrm>
              <a:off x="6994" y="2121"/>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货币与货币制度</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29" name="圆角矩形 28"/>
            <p:cNvSpPr/>
            <p:nvPr>
              <p:custDataLst>
                <p:tags r:id="rId14"/>
              </p:custDataLst>
            </p:nvPr>
          </p:nvSpPr>
          <p:spPr bwMode="auto">
            <a:xfrm>
              <a:off x="5769" y="2232"/>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矩形 43"/>
            <p:cNvSpPr/>
            <p:nvPr>
              <p:custDataLst>
                <p:tags r:id="rId15"/>
              </p:custDataLst>
            </p:nvPr>
          </p:nvSpPr>
          <p:spPr>
            <a:xfrm>
              <a:off x="13323" y="209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中央银行业务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5" name="圆角矩形 44"/>
            <p:cNvSpPr/>
            <p:nvPr>
              <p:custDataLst>
                <p:tags r:id="rId16"/>
              </p:custDataLst>
            </p:nvPr>
          </p:nvSpPr>
          <p:spPr bwMode="auto">
            <a:xfrm>
              <a:off x="12098" y="2209"/>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7</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4" name="组合 73"/>
          <p:cNvGrpSpPr/>
          <p:nvPr/>
        </p:nvGrpSpPr>
        <p:grpSpPr>
          <a:xfrm>
            <a:off x="3662363" y="4289425"/>
            <a:ext cx="8035925" cy="595313"/>
            <a:chOff x="5767" y="6756"/>
            <a:chExt cx="12656" cy="937"/>
          </a:xfrm>
        </p:grpSpPr>
        <p:sp>
          <p:nvSpPr>
            <p:cNvPr id="30" name="矩形 29"/>
            <p:cNvSpPr/>
            <p:nvPr>
              <p:custDataLst>
                <p:tags r:id="rId17"/>
              </p:custDataLst>
            </p:nvPr>
          </p:nvSpPr>
          <p:spPr>
            <a:xfrm>
              <a:off x="6992" y="677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通货膨胀与通货紧缩</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1" name="圆角矩形 30"/>
            <p:cNvSpPr/>
            <p:nvPr>
              <p:custDataLst>
                <p:tags r:id="rId18"/>
              </p:custDataLst>
            </p:nvPr>
          </p:nvSpPr>
          <p:spPr bwMode="auto">
            <a:xfrm>
              <a:off x="5767" y="689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5</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矩形 45"/>
            <p:cNvSpPr/>
            <p:nvPr>
              <p:custDataLst>
                <p:tags r:id="rId19"/>
              </p:custDataLst>
            </p:nvPr>
          </p:nvSpPr>
          <p:spPr>
            <a:xfrm>
              <a:off x="13321" y="675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保险业务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7" name="圆角矩形 46"/>
            <p:cNvSpPr/>
            <p:nvPr>
              <p:custDataLst>
                <p:tags r:id="rId20"/>
              </p:custDataLst>
            </p:nvPr>
          </p:nvSpPr>
          <p:spPr bwMode="auto">
            <a:xfrm>
              <a:off x="12096" y="686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8" name="组合 77"/>
          <p:cNvGrpSpPr/>
          <p:nvPr/>
        </p:nvGrpSpPr>
        <p:grpSpPr>
          <a:xfrm>
            <a:off x="3662363" y="5013325"/>
            <a:ext cx="8035925" cy="595313"/>
            <a:chOff x="5767" y="7895"/>
            <a:chExt cx="12656" cy="937"/>
          </a:xfrm>
        </p:grpSpPr>
        <p:sp>
          <p:nvSpPr>
            <p:cNvPr id="32" name="矩形 31"/>
            <p:cNvSpPr/>
            <p:nvPr>
              <p:custDataLst>
                <p:tags r:id="rId21"/>
              </p:custDataLst>
            </p:nvPr>
          </p:nvSpPr>
          <p:spPr>
            <a:xfrm>
              <a:off x="6992" y="791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外汇与国际收支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3" name="圆角矩形 32"/>
            <p:cNvSpPr/>
            <p:nvPr>
              <p:custDataLst>
                <p:tags r:id="rId22"/>
              </p:custDataLst>
            </p:nvPr>
          </p:nvSpPr>
          <p:spPr bwMode="auto">
            <a:xfrm>
              <a:off x="5767" y="8029"/>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6</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矩形 47"/>
            <p:cNvSpPr/>
            <p:nvPr>
              <p:custDataLst>
                <p:tags r:id="rId23"/>
              </p:custDataLst>
            </p:nvPr>
          </p:nvSpPr>
          <p:spPr>
            <a:xfrm>
              <a:off x="13321" y="789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政策性银行业务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9" name="圆角矩形 48"/>
            <p:cNvSpPr/>
            <p:nvPr>
              <p:custDataLst>
                <p:tags r:id="rId24"/>
              </p:custDataLst>
            </p:nvPr>
          </p:nvSpPr>
          <p:spPr bwMode="auto">
            <a:xfrm>
              <a:off x="12096" y="800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8639" name="组合 64"/>
          <p:cNvGrpSpPr/>
          <p:nvPr/>
        </p:nvGrpSpPr>
        <p:grpSpPr>
          <a:xfrm>
            <a:off x="87313" y="2536825"/>
            <a:ext cx="2640012" cy="1785938"/>
            <a:chOff x="415" y="3448"/>
            <a:chExt cx="3992" cy="2528"/>
          </a:xfrm>
        </p:grpSpPr>
        <p:sp>
          <p:nvSpPr>
            <p:cNvPr id="61" name="Freeform 6"/>
            <p:cNvSpPr/>
            <p:nvPr>
              <p:custDataLst>
                <p:tags r:id="rId25"/>
              </p:custDataLst>
            </p:nvPr>
          </p:nvSpPr>
          <p:spPr bwMode="auto">
            <a:xfrm>
              <a:off x="415" y="3448"/>
              <a:ext cx="3992" cy="2528"/>
            </a:xfrm>
            <a:prstGeom prst="rect">
              <a:avLst/>
            </a:prstGeom>
            <a:solidFill>
              <a:srgbClr val="EAF1F7"/>
            </a:solidFill>
            <a:ln w="0">
              <a:no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757070"/>
                </a:solidFill>
                <a:effectLst/>
                <a:uLnTx/>
                <a:uFillTx/>
                <a:latin typeface="等线" panose="02010600030101010101" charset="-122"/>
                <a:ea typeface="等线" panose="02010600030101010101" charset="-122"/>
                <a:cs typeface="+mn-cs"/>
              </a:endParaRPr>
            </a:p>
          </p:txBody>
        </p:sp>
        <p:sp>
          <p:nvSpPr>
            <p:cNvPr id="63" name="文本框 62"/>
            <p:cNvSpPr txBox="1"/>
            <p:nvPr>
              <p:custDataLst>
                <p:tags r:id="rId26"/>
              </p:custDataLst>
            </p:nvPr>
          </p:nvSpPr>
          <p:spPr>
            <a:xfrm>
              <a:off x="707" y="3906"/>
              <a:ext cx="3410" cy="1582"/>
            </a:xfrm>
            <a:prstGeom prst="rect">
              <a:avLst/>
            </a:prstGeom>
            <a:noFill/>
          </p:spPr>
          <p:txBody>
            <a:bodyPr wrap="square" rtlCol="0"/>
            <a:p>
              <a:pPr algn="ctr"/>
              <a:r>
                <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rPr>
                <a:t>目录</a:t>
              </a:r>
              <a:endPar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64" name="Freeform 11"/>
            <p:cNvSpPr/>
            <p:nvPr>
              <p:custDataLst>
                <p:tags r:id="rId27"/>
              </p:custDataLst>
            </p:nvPr>
          </p:nvSpPr>
          <p:spPr bwMode="auto">
            <a:xfrm>
              <a:off x="637" y="3675"/>
              <a:ext cx="3562" cy="2100"/>
            </a:xfrm>
            <a:prstGeom prst="rect">
              <a:avLst/>
            </a:prstGeom>
            <a:noFill/>
            <a:ln w="19050">
              <a:solidFill>
                <a:srgbClr val="7AAEDC"/>
              </a:solid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757070"/>
                </a:solidFill>
                <a:effectLst/>
                <a:uLnTx/>
                <a:uFillTx/>
                <a:latin typeface="等线" panose="02010600030101010101" charset="-122"/>
                <a:ea typeface="等线" panose="02010600030101010101" charset="-122"/>
                <a:cs typeface="+mn-cs"/>
              </a:endParaRPr>
            </a:p>
          </p:txBody>
        </p:sp>
      </p:grpSp>
    </p:spTree>
    <p:custDataLst>
      <p:tags r:id="rId2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p:tgtEl>
                                          <p:spTgt spid="70"/>
                                        </p:tgtEl>
                                        <p:attrNameLst>
                                          <p:attrName>ppt_y</p:attrName>
                                        </p:attrNameLst>
                                      </p:cBhvr>
                                      <p:tavLst>
                                        <p:tav tm="0">
                                          <p:val>
                                            <p:strVal val="#ppt_y+#ppt_h*1.125000"/>
                                          </p:val>
                                        </p:tav>
                                        <p:tav tm="100000">
                                          <p:val>
                                            <p:strVal val="#ppt_y"/>
                                          </p:val>
                                        </p:tav>
                                      </p:tavLst>
                                    </p:anim>
                                    <p:animEffect transition="in" filter="wipe(up)">
                                      <p:cBhvr>
                                        <p:cTn id="8" dur="500"/>
                                        <p:tgtEl>
                                          <p:spTgt spid="70"/>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p:cTn id="12" dur="500"/>
                                        <p:tgtEl>
                                          <p:spTgt spid="79"/>
                                        </p:tgtEl>
                                        <p:attrNameLst>
                                          <p:attrName>ppt_y</p:attrName>
                                        </p:attrNameLst>
                                      </p:cBhvr>
                                      <p:tavLst>
                                        <p:tav tm="0">
                                          <p:val>
                                            <p:strVal val="#ppt_y+#ppt_h*1.125000"/>
                                          </p:val>
                                        </p:tav>
                                        <p:tav tm="100000">
                                          <p:val>
                                            <p:strVal val="#ppt_y"/>
                                          </p:val>
                                        </p:tav>
                                      </p:tavLst>
                                    </p:anim>
                                    <p:animEffect transition="in" filter="wipe(up)">
                                      <p:cBhvr>
                                        <p:cTn id="13" dur="500"/>
                                        <p:tgtEl>
                                          <p:spTgt spid="79"/>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p:cTn id="17" dur="500"/>
                                        <p:tgtEl>
                                          <p:spTgt spid="72"/>
                                        </p:tgtEl>
                                        <p:attrNameLst>
                                          <p:attrName>ppt_y</p:attrName>
                                        </p:attrNameLst>
                                      </p:cBhvr>
                                      <p:tavLst>
                                        <p:tav tm="0">
                                          <p:val>
                                            <p:strVal val="#ppt_y+#ppt_h*1.125000"/>
                                          </p:val>
                                        </p:tav>
                                        <p:tav tm="100000">
                                          <p:val>
                                            <p:strVal val="#ppt_y"/>
                                          </p:val>
                                        </p:tav>
                                      </p:tavLst>
                                    </p:anim>
                                    <p:animEffect transition="in" filter="wipe(up)">
                                      <p:cBhvr>
                                        <p:cTn id="18" dur="500"/>
                                        <p:tgtEl>
                                          <p:spTgt spid="72"/>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p:tgtEl>
                                          <p:spTgt spid="73"/>
                                        </p:tgtEl>
                                        <p:attrNameLst>
                                          <p:attrName>ppt_y</p:attrName>
                                        </p:attrNameLst>
                                      </p:cBhvr>
                                      <p:tavLst>
                                        <p:tav tm="0">
                                          <p:val>
                                            <p:strVal val="#ppt_y+#ppt_h*1.125000"/>
                                          </p:val>
                                        </p:tav>
                                        <p:tav tm="100000">
                                          <p:val>
                                            <p:strVal val="#ppt_y"/>
                                          </p:val>
                                        </p:tav>
                                      </p:tavLst>
                                    </p:anim>
                                    <p:animEffect transition="in" filter="wipe(up)">
                                      <p:cBhvr>
                                        <p:cTn id="23" dur="500"/>
                                        <p:tgtEl>
                                          <p:spTgt spid="73"/>
                                        </p:tgtEl>
                                      </p:cBhvr>
                                    </p:animEffect>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500"/>
                                        <p:tgtEl>
                                          <p:spTgt spid="74"/>
                                        </p:tgtEl>
                                        <p:attrNameLst>
                                          <p:attrName>ppt_y</p:attrName>
                                        </p:attrNameLst>
                                      </p:cBhvr>
                                      <p:tavLst>
                                        <p:tav tm="0">
                                          <p:val>
                                            <p:strVal val="#ppt_y+#ppt_h*1.125000"/>
                                          </p:val>
                                        </p:tav>
                                        <p:tav tm="100000">
                                          <p:val>
                                            <p:strVal val="#ppt_y"/>
                                          </p:val>
                                        </p:tav>
                                      </p:tavLst>
                                    </p:anim>
                                    <p:animEffect transition="in" filter="wipe(up)">
                                      <p:cBhvr>
                                        <p:cTn id="28" dur="500"/>
                                        <p:tgtEl>
                                          <p:spTgt spid="74"/>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67485" y="1844675"/>
            <a:ext cx="9304655" cy="387794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2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（三）信用（保证）保险</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信用（保证）保险所承保的是一种信用风险。信用（保证）保险是以各种信用行为作为保险对象，当义务人不履约而使权利人遭受损失时，由保险人提供经济赔偿。在此类保险业务中，保险人充当了担保人的角色，根据担保的对象不同可分为信用保险和保证保险，信用保险是权利人投保义务人的信用风险，保证风险是义务人自己投保自己的信用风险。</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 信用保险</a:t>
            </a:r>
            <a:endPar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凡权利人要求担保对方信用的保险属于信用保险。</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2. 保证保险</a:t>
            </a:r>
            <a:endPar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凡被保证人根据权利人的要求投保自己信用的保险属于保证保险。</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三、财产保险的业务种类</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任务三</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人身保险业务</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71270" y="2146300"/>
            <a:ext cx="9304655" cy="2661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人身保险</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是指以人的生命或身体为保险标的的保险，当被保险人在保险期限内发生死亡、伤残或疾病等事故，或生存至规定时点时保险人给付被保险人或其受益人保险金。</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人的生命</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是以生存或是死亡状态存在，人的身体是以人的健康、生理机能、劳动能力等状态得以反映。人身保险的保险责任则包括了人的生、老、病、伤、残、死等各个方面。人身保险业务主要包括人寿保险、健康保险、意外伤害保险三大类。</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一、人身保险的定义</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0353"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二、人身保险的特征</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61" name="组合 60"/>
          <p:cNvGrpSpPr/>
          <p:nvPr/>
        </p:nvGrpSpPr>
        <p:grpSpPr>
          <a:xfrm>
            <a:off x="1990725" y="2210435"/>
            <a:ext cx="2079625" cy="1595438"/>
            <a:chOff x="3200" y="3624"/>
            <a:chExt cx="3276" cy="2513"/>
          </a:xfrm>
        </p:grpSpPr>
        <p:sp>
          <p:nvSpPr>
            <p:cNvPr id="51" name="任意多边形 50"/>
            <p:cNvSpPr/>
            <p:nvPr>
              <p:custDataLst>
                <p:tags r:id="rId4"/>
              </p:custDataLst>
            </p:nvPr>
          </p:nvSpPr>
          <p:spPr>
            <a:xfrm>
              <a:off x="3200" y="3915"/>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8" name="矩形 77"/>
            <p:cNvSpPr/>
            <p:nvPr>
              <p:custDataLst>
                <p:tags r:id="rId5"/>
              </p:custDataLst>
            </p:nvPr>
          </p:nvSpPr>
          <p:spPr>
            <a:xfrm>
              <a:off x="3200" y="4472"/>
              <a:ext cx="3276" cy="1664"/>
            </a:xfrm>
            <a:prstGeom prst="rect">
              <a:avLst/>
            </a:prstGeom>
            <a:solidFill>
              <a:srgbClr val="1F74AD">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9" name="圆角矩形 78"/>
            <p:cNvSpPr/>
            <p:nvPr>
              <p:custDataLst>
                <p:tags r:id="rId6"/>
              </p:custDataLst>
            </p:nvPr>
          </p:nvSpPr>
          <p:spPr>
            <a:xfrm>
              <a:off x="3684" y="3623"/>
              <a:ext cx="238" cy="689"/>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0" name="圆角矩形 79"/>
            <p:cNvSpPr/>
            <p:nvPr>
              <p:custDataLst>
                <p:tags r:id="rId7"/>
              </p:custDataLst>
            </p:nvPr>
          </p:nvSpPr>
          <p:spPr>
            <a:xfrm>
              <a:off x="5753" y="3623"/>
              <a:ext cx="238" cy="689"/>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2" name="文本框 51"/>
            <p:cNvSpPr txBox="1"/>
            <p:nvPr>
              <p:custDataLst>
                <p:tags r:id="rId8"/>
              </p:custDataLst>
            </p:nvPr>
          </p:nvSpPr>
          <p:spPr>
            <a:xfrm>
              <a:off x="3200" y="4538"/>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人身风险的特殊性</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2" name="组合 61"/>
          <p:cNvGrpSpPr/>
          <p:nvPr/>
        </p:nvGrpSpPr>
        <p:grpSpPr>
          <a:xfrm>
            <a:off x="5014913" y="2210435"/>
            <a:ext cx="2079625" cy="1595438"/>
            <a:chOff x="7962" y="3624"/>
            <a:chExt cx="3276" cy="2513"/>
          </a:xfrm>
        </p:grpSpPr>
        <p:sp>
          <p:nvSpPr>
            <p:cNvPr id="50" name="任意多边形 49"/>
            <p:cNvSpPr/>
            <p:nvPr>
              <p:custDataLst>
                <p:tags r:id="rId9"/>
              </p:custDataLst>
            </p:nvPr>
          </p:nvSpPr>
          <p:spPr>
            <a:xfrm>
              <a:off x="7961" y="3915"/>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B</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5" name="矩形 54"/>
            <p:cNvSpPr/>
            <p:nvPr>
              <p:custDataLst>
                <p:tags r:id="rId10"/>
              </p:custDataLst>
            </p:nvPr>
          </p:nvSpPr>
          <p:spPr>
            <a:xfrm>
              <a:off x="7961" y="4472"/>
              <a:ext cx="3276" cy="1664"/>
            </a:xfrm>
            <a:prstGeom prst="rect">
              <a:avLst/>
            </a:prstGeom>
            <a:solidFill>
              <a:srgbClr val="3498D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0" name="圆角矩形 59"/>
            <p:cNvSpPr/>
            <p:nvPr>
              <p:custDataLst>
                <p:tags r:id="rId11"/>
              </p:custDataLst>
            </p:nvPr>
          </p:nvSpPr>
          <p:spPr>
            <a:xfrm>
              <a:off x="8446" y="3623"/>
              <a:ext cx="238" cy="689"/>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5" name="圆角矩形 44"/>
            <p:cNvSpPr/>
            <p:nvPr>
              <p:custDataLst>
                <p:tags r:id="rId12"/>
              </p:custDataLst>
            </p:nvPr>
          </p:nvSpPr>
          <p:spPr>
            <a:xfrm>
              <a:off x="10515" y="3623"/>
              <a:ext cx="238" cy="689"/>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4" name="文本框 53"/>
            <p:cNvSpPr txBox="1"/>
            <p:nvPr>
              <p:custDataLst>
                <p:tags r:id="rId13"/>
              </p:custDataLst>
            </p:nvPr>
          </p:nvSpPr>
          <p:spPr>
            <a:xfrm>
              <a:off x="7961" y="4522"/>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保险标的的特殊性</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3" name="组合 62"/>
          <p:cNvGrpSpPr/>
          <p:nvPr/>
        </p:nvGrpSpPr>
        <p:grpSpPr>
          <a:xfrm>
            <a:off x="8039100" y="2210435"/>
            <a:ext cx="2079625" cy="1595438"/>
            <a:chOff x="12724" y="3624"/>
            <a:chExt cx="3276" cy="2513"/>
          </a:xfrm>
        </p:grpSpPr>
        <p:sp>
          <p:nvSpPr>
            <p:cNvPr id="41" name="任意多边形 40"/>
            <p:cNvSpPr/>
            <p:nvPr>
              <p:custDataLst>
                <p:tags r:id="rId14"/>
              </p:custDataLst>
            </p:nvPr>
          </p:nvSpPr>
          <p:spPr>
            <a:xfrm>
              <a:off x="12723" y="3915"/>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C</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2" name="矩形 41"/>
            <p:cNvSpPr/>
            <p:nvPr>
              <p:custDataLst>
                <p:tags r:id="rId15"/>
              </p:custDataLst>
            </p:nvPr>
          </p:nvSpPr>
          <p:spPr>
            <a:xfrm>
              <a:off x="12723" y="4472"/>
              <a:ext cx="3276" cy="1664"/>
            </a:xfrm>
            <a:prstGeom prst="rect">
              <a:avLst/>
            </a:prstGeom>
            <a:solidFill>
              <a:srgbClr val="1AA3AA">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3" name="圆角矩形 42"/>
            <p:cNvSpPr/>
            <p:nvPr>
              <p:custDataLst>
                <p:tags r:id="rId16"/>
              </p:custDataLst>
            </p:nvPr>
          </p:nvSpPr>
          <p:spPr>
            <a:xfrm>
              <a:off x="13207" y="3623"/>
              <a:ext cx="238" cy="689"/>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4" name="圆角矩形 43"/>
            <p:cNvSpPr/>
            <p:nvPr>
              <p:custDataLst>
                <p:tags r:id="rId17"/>
              </p:custDataLst>
            </p:nvPr>
          </p:nvSpPr>
          <p:spPr>
            <a:xfrm>
              <a:off x="15276" y="3623"/>
              <a:ext cx="238" cy="689"/>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6" name="文本框 55"/>
            <p:cNvSpPr txBox="1"/>
            <p:nvPr>
              <p:custDataLst>
                <p:tags r:id="rId18"/>
              </p:custDataLst>
            </p:nvPr>
          </p:nvSpPr>
          <p:spPr>
            <a:xfrm>
              <a:off x="12723" y="4522"/>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保险利益的特殊性</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4" name="组合 63"/>
          <p:cNvGrpSpPr/>
          <p:nvPr/>
        </p:nvGrpSpPr>
        <p:grpSpPr>
          <a:xfrm>
            <a:off x="1990725" y="3907473"/>
            <a:ext cx="2079625" cy="1595437"/>
            <a:chOff x="3200" y="6297"/>
            <a:chExt cx="3276" cy="2513"/>
          </a:xfrm>
        </p:grpSpPr>
        <p:sp>
          <p:nvSpPr>
            <p:cNvPr id="82" name="任意多边形 81"/>
            <p:cNvSpPr/>
            <p:nvPr>
              <p:custDataLst>
                <p:tags r:id="rId19"/>
              </p:custDataLst>
            </p:nvPr>
          </p:nvSpPr>
          <p:spPr>
            <a:xfrm>
              <a:off x="3200" y="6588"/>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D</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83" name="矩形 82"/>
            <p:cNvSpPr/>
            <p:nvPr>
              <p:custDataLst>
                <p:tags r:id="rId20"/>
              </p:custDataLst>
            </p:nvPr>
          </p:nvSpPr>
          <p:spPr>
            <a:xfrm>
              <a:off x="3200" y="7146"/>
              <a:ext cx="3276" cy="1664"/>
            </a:xfrm>
            <a:prstGeom prst="rect">
              <a:avLst/>
            </a:prstGeom>
            <a:solidFill>
              <a:srgbClr val="69A35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4" name="圆角矩形 83"/>
            <p:cNvSpPr/>
            <p:nvPr>
              <p:custDataLst>
                <p:tags r:id="rId21"/>
              </p:custDataLst>
            </p:nvPr>
          </p:nvSpPr>
          <p:spPr>
            <a:xfrm>
              <a:off x="3684" y="6297"/>
              <a:ext cx="238" cy="689"/>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5" name="圆角矩形 84"/>
            <p:cNvSpPr/>
            <p:nvPr>
              <p:custDataLst>
                <p:tags r:id="rId22"/>
              </p:custDataLst>
            </p:nvPr>
          </p:nvSpPr>
          <p:spPr>
            <a:xfrm>
              <a:off x="5753" y="6297"/>
              <a:ext cx="238" cy="689"/>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7" name="文本框 56"/>
            <p:cNvSpPr txBox="1"/>
            <p:nvPr>
              <p:custDataLst>
                <p:tags r:id="rId23"/>
              </p:custDataLst>
            </p:nvPr>
          </p:nvSpPr>
          <p:spPr>
            <a:xfrm>
              <a:off x="3200" y="7196"/>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保险金额确定的特殊性</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6" name="组合 65"/>
          <p:cNvGrpSpPr/>
          <p:nvPr/>
        </p:nvGrpSpPr>
        <p:grpSpPr>
          <a:xfrm>
            <a:off x="5014913" y="3907473"/>
            <a:ext cx="2079625" cy="1595437"/>
            <a:chOff x="7962" y="6297"/>
            <a:chExt cx="3276" cy="2513"/>
          </a:xfrm>
        </p:grpSpPr>
        <p:sp>
          <p:nvSpPr>
            <p:cNvPr id="72" name="任意多边形 71"/>
            <p:cNvSpPr/>
            <p:nvPr>
              <p:custDataLst>
                <p:tags r:id="rId24"/>
              </p:custDataLst>
            </p:nvPr>
          </p:nvSpPr>
          <p:spPr>
            <a:xfrm>
              <a:off x="7961" y="6588"/>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E</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3" name="矩形 72"/>
            <p:cNvSpPr/>
            <p:nvPr>
              <p:custDataLst>
                <p:tags r:id="rId25"/>
              </p:custDataLst>
            </p:nvPr>
          </p:nvSpPr>
          <p:spPr>
            <a:xfrm>
              <a:off x="7961" y="7146"/>
              <a:ext cx="3276" cy="1664"/>
            </a:xfrm>
            <a:prstGeom prst="rect">
              <a:avLst/>
            </a:prstGeom>
            <a:solidFill>
              <a:srgbClr val="9BBB59">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4" name="圆角矩形 73"/>
            <p:cNvSpPr/>
            <p:nvPr>
              <p:custDataLst>
                <p:tags r:id="rId26"/>
              </p:custDataLst>
            </p:nvPr>
          </p:nvSpPr>
          <p:spPr>
            <a:xfrm>
              <a:off x="8446" y="6297"/>
              <a:ext cx="238" cy="689"/>
            </a:xfrm>
            <a:prstGeom prst="roundRect">
              <a:avLst>
                <a:gd name="adj" fmla="val 50000"/>
              </a:avLst>
            </a:prstGeom>
            <a:solidFill>
              <a:srgbClr val="9BBB59">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5" name="圆角矩形 74"/>
            <p:cNvSpPr/>
            <p:nvPr>
              <p:custDataLst>
                <p:tags r:id="rId27"/>
              </p:custDataLst>
            </p:nvPr>
          </p:nvSpPr>
          <p:spPr>
            <a:xfrm>
              <a:off x="10515" y="6297"/>
              <a:ext cx="238" cy="689"/>
            </a:xfrm>
            <a:prstGeom prst="roundRect">
              <a:avLst>
                <a:gd name="adj" fmla="val 50000"/>
              </a:avLst>
            </a:prstGeom>
            <a:solidFill>
              <a:srgbClr val="9BBB59">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8" name="文本框 57"/>
            <p:cNvSpPr txBox="1"/>
            <p:nvPr>
              <p:custDataLst>
                <p:tags r:id="rId28"/>
              </p:custDataLst>
            </p:nvPr>
          </p:nvSpPr>
          <p:spPr>
            <a:xfrm>
              <a:off x="7961" y="7196"/>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保险期限的特殊性</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7" name="组合 66"/>
          <p:cNvGrpSpPr/>
          <p:nvPr/>
        </p:nvGrpSpPr>
        <p:grpSpPr>
          <a:xfrm>
            <a:off x="8039100" y="3907473"/>
            <a:ext cx="2079625" cy="1595437"/>
            <a:chOff x="12724" y="6297"/>
            <a:chExt cx="3276" cy="2513"/>
          </a:xfrm>
        </p:grpSpPr>
        <p:sp>
          <p:nvSpPr>
            <p:cNvPr id="87" name="任意多边形 86"/>
            <p:cNvSpPr/>
            <p:nvPr>
              <p:custDataLst>
                <p:tags r:id="rId29"/>
              </p:custDataLst>
            </p:nvPr>
          </p:nvSpPr>
          <p:spPr>
            <a:xfrm>
              <a:off x="12723" y="6588"/>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FFC000"/>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E</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88" name="矩形 87"/>
            <p:cNvSpPr/>
            <p:nvPr>
              <p:custDataLst>
                <p:tags r:id="rId30"/>
              </p:custDataLst>
            </p:nvPr>
          </p:nvSpPr>
          <p:spPr>
            <a:xfrm>
              <a:off x="12723" y="7146"/>
              <a:ext cx="3276" cy="1664"/>
            </a:xfrm>
            <a:prstGeom prst="rect">
              <a:avLst/>
            </a:prstGeom>
            <a:solidFill>
              <a:srgbClr val="FFC000">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9" name="圆角矩形 88"/>
            <p:cNvSpPr/>
            <p:nvPr>
              <p:custDataLst>
                <p:tags r:id="rId31"/>
              </p:custDataLst>
            </p:nvPr>
          </p:nvSpPr>
          <p:spPr>
            <a:xfrm>
              <a:off x="13207" y="6297"/>
              <a:ext cx="238" cy="689"/>
            </a:xfrm>
            <a:prstGeom prst="roundRect">
              <a:avLst>
                <a:gd name="adj" fmla="val 50000"/>
              </a:avLst>
            </a:prstGeom>
            <a:solidFill>
              <a:srgbClr val="FFC000">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90" name="圆角矩形 89"/>
            <p:cNvSpPr/>
            <p:nvPr>
              <p:custDataLst>
                <p:tags r:id="rId32"/>
              </p:custDataLst>
            </p:nvPr>
          </p:nvSpPr>
          <p:spPr>
            <a:xfrm>
              <a:off x="15276" y="6297"/>
              <a:ext cx="238" cy="689"/>
            </a:xfrm>
            <a:prstGeom prst="roundRect">
              <a:avLst>
                <a:gd name="adj" fmla="val 50000"/>
              </a:avLst>
            </a:prstGeom>
            <a:solidFill>
              <a:srgbClr val="FFC000">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9" name="文本框 58"/>
            <p:cNvSpPr txBox="1"/>
            <p:nvPr>
              <p:custDataLst>
                <p:tags r:id="rId33"/>
              </p:custDataLst>
            </p:nvPr>
          </p:nvSpPr>
          <p:spPr>
            <a:xfrm>
              <a:off x="12723" y="7196"/>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保险合同的特殊性</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spTree>
    <p:custDataLst>
      <p:tags r:id="rId34"/>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p:tgtEl>
                                          <p:spTgt spid="61"/>
                                        </p:tgtEl>
                                        <p:attrNameLst>
                                          <p:attrName>ppt_y</p:attrName>
                                        </p:attrNameLst>
                                      </p:cBhvr>
                                      <p:tavLst>
                                        <p:tav tm="0">
                                          <p:val>
                                            <p:strVal val="#ppt_y-#ppt_h*1.125000"/>
                                          </p:val>
                                        </p:tav>
                                        <p:tav tm="100000">
                                          <p:val>
                                            <p:strVal val="#ppt_y"/>
                                          </p:val>
                                        </p:tav>
                                      </p:tavLst>
                                    </p:anim>
                                    <p:animEffect transition="in" filter="wipe(down)">
                                      <p:cBhvr>
                                        <p:cTn id="8" dur="500"/>
                                        <p:tgtEl>
                                          <p:spTgt spid="61"/>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500"/>
                                        <p:tgtEl>
                                          <p:spTgt spid="62"/>
                                        </p:tgtEl>
                                        <p:attrNameLst>
                                          <p:attrName>ppt_y</p:attrName>
                                        </p:attrNameLst>
                                      </p:cBhvr>
                                      <p:tavLst>
                                        <p:tav tm="0">
                                          <p:val>
                                            <p:strVal val="#ppt_y-#ppt_h*1.125000"/>
                                          </p:val>
                                        </p:tav>
                                        <p:tav tm="100000">
                                          <p:val>
                                            <p:strVal val="#ppt_y"/>
                                          </p:val>
                                        </p:tav>
                                      </p:tavLst>
                                    </p:anim>
                                    <p:animEffect transition="in" filter="wipe(down)">
                                      <p:cBhvr>
                                        <p:cTn id="13" dur="500"/>
                                        <p:tgtEl>
                                          <p:spTgt spid="62"/>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cBhvr>
                                        <p:cTn id="17" dur="500"/>
                                        <p:tgtEl>
                                          <p:spTgt spid="63"/>
                                        </p:tgtEl>
                                        <p:attrNameLst>
                                          <p:attrName>ppt_y</p:attrName>
                                        </p:attrNameLst>
                                      </p:cBhvr>
                                      <p:tavLst>
                                        <p:tav tm="0">
                                          <p:val>
                                            <p:strVal val="#ppt_y-#ppt_h*1.125000"/>
                                          </p:val>
                                        </p:tav>
                                        <p:tav tm="100000">
                                          <p:val>
                                            <p:strVal val="#ppt_y"/>
                                          </p:val>
                                        </p:tav>
                                      </p:tavLst>
                                    </p:anim>
                                    <p:animEffect transition="in" filter="wipe(down)">
                                      <p:cBhvr>
                                        <p:cTn id="18" dur="500"/>
                                        <p:tgtEl>
                                          <p:spTgt spid="63"/>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500"/>
                                        <p:tgtEl>
                                          <p:spTgt spid="64"/>
                                        </p:tgtEl>
                                        <p:attrNameLst>
                                          <p:attrName>ppt_y</p:attrName>
                                        </p:attrNameLst>
                                      </p:cBhvr>
                                      <p:tavLst>
                                        <p:tav tm="0">
                                          <p:val>
                                            <p:strVal val="#ppt_y-#ppt_h*1.125000"/>
                                          </p:val>
                                        </p:tav>
                                        <p:tav tm="100000">
                                          <p:val>
                                            <p:strVal val="#ppt_y"/>
                                          </p:val>
                                        </p:tav>
                                      </p:tavLst>
                                    </p:anim>
                                    <p:animEffect transition="in" filter="wipe(down)">
                                      <p:cBhvr>
                                        <p:cTn id="23" dur="500"/>
                                        <p:tgtEl>
                                          <p:spTgt spid="64"/>
                                        </p:tgtEl>
                                      </p:cBhvr>
                                    </p:animEffect>
                                  </p:childTnLst>
                                </p:cTn>
                              </p:par>
                            </p:childTnLst>
                          </p:cTn>
                        </p:par>
                        <p:par>
                          <p:cTn id="24" fill="hold">
                            <p:stCondLst>
                              <p:cond delay="2000"/>
                            </p:stCondLst>
                            <p:childTnLst>
                              <p:par>
                                <p:cTn id="25" presetID="12" presetClass="entr" presetSubtype="1"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 calcmode="lin" valueType="num">
                                      <p:cBhvr>
                                        <p:cTn id="27" dur="500"/>
                                        <p:tgtEl>
                                          <p:spTgt spid="66"/>
                                        </p:tgtEl>
                                        <p:attrNameLst>
                                          <p:attrName>ppt_y</p:attrName>
                                        </p:attrNameLst>
                                      </p:cBhvr>
                                      <p:tavLst>
                                        <p:tav tm="0">
                                          <p:val>
                                            <p:strVal val="#ppt_y-#ppt_h*1.125000"/>
                                          </p:val>
                                        </p:tav>
                                        <p:tav tm="100000">
                                          <p:val>
                                            <p:strVal val="#ppt_y"/>
                                          </p:val>
                                        </p:tav>
                                      </p:tavLst>
                                    </p:anim>
                                    <p:animEffect transition="in" filter="wipe(down)">
                                      <p:cBhvr>
                                        <p:cTn id="28" dur="500"/>
                                        <p:tgtEl>
                                          <p:spTgt spid="66"/>
                                        </p:tgtEl>
                                      </p:cBhvr>
                                    </p:animEffect>
                                  </p:childTnLst>
                                </p:cTn>
                              </p:par>
                            </p:childTnLst>
                          </p:cTn>
                        </p:par>
                        <p:par>
                          <p:cTn id="29" fill="hold">
                            <p:stCondLst>
                              <p:cond delay="2500"/>
                            </p:stCondLst>
                            <p:childTnLst>
                              <p:par>
                                <p:cTn id="30" presetID="12" presetClass="entr" presetSubtype="1" fill="hold" nodeType="afterEffect">
                                  <p:stCondLst>
                                    <p:cond delay="0"/>
                                  </p:stCondLst>
                                  <p:childTnLst>
                                    <p:set>
                                      <p:cBhvr>
                                        <p:cTn id="31" dur="1" fill="hold">
                                          <p:stCondLst>
                                            <p:cond delay="0"/>
                                          </p:stCondLst>
                                        </p:cTn>
                                        <p:tgtEl>
                                          <p:spTgt spid="67"/>
                                        </p:tgtEl>
                                        <p:attrNameLst>
                                          <p:attrName>style.visibility</p:attrName>
                                        </p:attrNameLst>
                                      </p:cBhvr>
                                      <p:to>
                                        <p:strVal val="visible"/>
                                      </p:to>
                                    </p:set>
                                    <p:anim calcmode="lin" valueType="num">
                                      <p:cBhvr>
                                        <p:cTn id="32" dur="500"/>
                                        <p:tgtEl>
                                          <p:spTgt spid="67"/>
                                        </p:tgtEl>
                                        <p:attrNameLst>
                                          <p:attrName>ppt_y</p:attrName>
                                        </p:attrNameLst>
                                      </p:cBhvr>
                                      <p:tavLst>
                                        <p:tav tm="0">
                                          <p:val>
                                            <p:strVal val="#ppt_y-#ppt_h*1.125000"/>
                                          </p:val>
                                        </p:tav>
                                        <p:tav tm="100000">
                                          <p:val>
                                            <p:strVal val="#ppt_y"/>
                                          </p:val>
                                        </p:tav>
                                      </p:tavLst>
                                    </p:anim>
                                    <p:animEffect transition="in" filter="wipe(down)">
                                      <p:cBhvr>
                                        <p:cTn id="3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矩形 19"/>
          <p:cNvSpPr/>
          <p:nvPr>
            <p:custDataLst>
              <p:tags r:id="rId1"/>
            </p:custDataLst>
          </p:nvPr>
        </p:nvSpPr>
        <p:spPr>
          <a:xfrm>
            <a:off x="4828540" y="3001010"/>
            <a:ext cx="2627630"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buClrTx/>
              <a:buSzTx/>
              <a:buFontTx/>
            </a:pPr>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2. 生存保险</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矩形 20"/>
          <p:cNvSpPr/>
          <p:nvPr>
            <p:custDataLst>
              <p:tags r:id="rId2"/>
            </p:custDataLst>
          </p:nvPr>
        </p:nvSpPr>
        <p:spPr>
          <a:xfrm>
            <a:off x="4828540" y="3474085"/>
            <a:ext cx="2599690" cy="2640330"/>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3" name="矩形 22"/>
          <p:cNvSpPr/>
          <p:nvPr>
            <p:custDataLst>
              <p:tags r:id="rId3"/>
            </p:custDataLst>
          </p:nvPr>
        </p:nvSpPr>
        <p:spPr>
          <a:xfrm>
            <a:off x="7665403" y="3000693"/>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3. 两全保险</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矩形 23"/>
          <p:cNvSpPr/>
          <p:nvPr>
            <p:custDataLst>
              <p:tags r:id="rId4"/>
            </p:custDataLst>
          </p:nvPr>
        </p:nvSpPr>
        <p:spPr>
          <a:xfrm>
            <a:off x="7665403" y="3473768"/>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 name="矩形 1"/>
          <p:cNvSpPr/>
          <p:nvPr>
            <p:custDataLst>
              <p:tags r:id="rId5"/>
            </p:custDataLst>
          </p:nvPr>
        </p:nvSpPr>
        <p:spPr>
          <a:xfrm>
            <a:off x="1992630" y="3000693"/>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1. 死亡保险</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矩形 4"/>
          <p:cNvSpPr/>
          <p:nvPr>
            <p:custDataLst>
              <p:tags r:id="rId6"/>
            </p:custDataLst>
          </p:nvPr>
        </p:nvSpPr>
        <p:spPr>
          <a:xfrm>
            <a:off x="1993265" y="3473768"/>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5" name="矩形 24"/>
          <p:cNvSpPr/>
          <p:nvPr>
            <p:custDataLst>
              <p:tags r:id="rId7"/>
            </p:custDataLst>
          </p:nvPr>
        </p:nvSpPr>
        <p:spPr>
          <a:xfrm>
            <a:off x="2178685" y="3670935"/>
            <a:ext cx="2244090" cy="2130425"/>
          </a:xfrm>
          <a:prstGeom prst="rect">
            <a:avLst/>
          </a:prstGeom>
        </p:spPr>
        <p:txBody>
          <a:bodyPr wrap="square" tIns="46800" bIns="46800">
            <a:noAutofit/>
          </a:bodyPr>
          <a:p>
            <a:pPr lvl="0" algn="just">
              <a:lnSpc>
                <a:spcPct val="120000"/>
              </a:lnSpc>
              <a:spcAft>
                <a:spcPts val="1000"/>
              </a:spcAft>
              <a:defRPr/>
            </a:pPr>
            <a:r>
              <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死亡保险是以被保险人在保险有效期内死亡为保险事故，当保险事故发生时，由保险人给付保险金额的保险。死亡保险是人寿保险中最早产生的一种保险。</a:t>
            </a:r>
            <a:endPar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6" name="矩形 25"/>
          <p:cNvSpPr/>
          <p:nvPr>
            <p:custDataLst>
              <p:tags r:id="rId8"/>
            </p:custDataLst>
          </p:nvPr>
        </p:nvSpPr>
        <p:spPr>
          <a:xfrm>
            <a:off x="7886383" y="3670618"/>
            <a:ext cx="2182813" cy="2130425"/>
          </a:xfrm>
          <a:prstGeom prst="rect">
            <a:avLst/>
          </a:prstGeom>
        </p:spPr>
        <p:txBody>
          <a:bodyPr wrap="square" tIns="46800" bIns="46800"/>
          <a:p>
            <a:pPr lvl="0" algn="just" fontAlgn="base">
              <a:lnSpc>
                <a:spcPct val="120000"/>
              </a:lnSpc>
              <a:spcAft>
                <a:spcPts val="1000"/>
              </a:spcAft>
              <a:defRPr/>
            </a:pPr>
            <a:r>
              <a:rPr lang="zh-CN" altLang="en-US" sz="14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两全保险是被保险人无论在保险期内死亡还是生存至期满，保险人都给付保险金的一种人寿保险。两全保险都规定有期间，可以特定的年数或特定的年龄来表示。</a:t>
            </a:r>
            <a:endParaRPr lang="zh-CN" altLang="en-US" sz="14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7" name="矩形 26"/>
          <p:cNvSpPr/>
          <p:nvPr>
            <p:custDataLst>
              <p:tags r:id="rId9"/>
            </p:custDataLst>
          </p:nvPr>
        </p:nvSpPr>
        <p:spPr>
          <a:xfrm>
            <a:off x="4933315" y="3670935"/>
            <a:ext cx="2378710" cy="2130425"/>
          </a:xfrm>
          <a:prstGeom prst="rect">
            <a:avLst/>
          </a:prstGeom>
        </p:spPr>
        <p:txBody>
          <a:bodyPr wrap="square" tIns="46800" bIns="46800">
            <a:normAutofit lnSpcReduction="10000"/>
          </a:bodyPr>
          <a:p>
            <a:pPr lvl="0" algn="just" fontAlgn="base">
              <a:lnSpc>
                <a:spcPct val="120000"/>
              </a:lnSpc>
              <a:spcAft>
                <a:spcPts val="1000"/>
              </a:spcAft>
              <a:defRPr/>
            </a:pPr>
            <a:r>
              <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生存保险是以被保险人的生存为给付保险金条件的人寿保险。即当被保险人于保险期满或达到合同约定的年龄时仍然生存，保险人负责给付保险金。</a:t>
            </a:r>
            <a:endPar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31" name="等腰三角形 30"/>
          <p:cNvSpPr/>
          <p:nvPr>
            <p:custDataLst>
              <p:tags r:id="rId10"/>
            </p:custDataLst>
          </p:nvPr>
        </p:nvSpPr>
        <p:spPr>
          <a:xfrm rot="5400000">
            <a:off x="4428490" y="5715318"/>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32" name="等腰三角形 31"/>
          <p:cNvSpPr/>
          <p:nvPr>
            <p:custDataLst>
              <p:tags r:id="rId11"/>
            </p:custDataLst>
          </p:nvPr>
        </p:nvSpPr>
        <p:spPr>
          <a:xfrm rot="5400000">
            <a:off x="7268528" y="5715318"/>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grpSp>
        <p:nvGrpSpPr>
          <p:cNvPr id="7886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三、人身保险的业务种类</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3" name="文本框 2"/>
          <p:cNvSpPr txBox="1"/>
          <p:nvPr/>
        </p:nvSpPr>
        <p:spPr>
          <a:xfrm>
            <a:off x="1371600" y="1268730"/>
            <a:ext cx="9915525" cy="1337945"/>
          </a:xfrm>
          <a:prstGeom prst="rect">
            <a:avLst/>
          </a:prstGeom>
          <a:noFill/>
        </p:spPr>
        <p:txBody>
          <a:bodyPr wrap="square" rtlCol="0">
            <a:spAutoFit/>
          </a:bodyPr>
          <a:p>
            <a:pPr algn="just">
              <a:lnSpc>
                <a:spcPct val="150000"/>
              </a:lnSpc>
            </a:pPr>
            <a:r>
              <a:rPr lang="zh-CN" altLang="en-US">
                <a:solidFill>
                  <a:srgbClr val="2F75B4"/>
                </a:solidFill>
                <a:latin typeface="微软雅黑" panose="020B0503020204020204" pitchFamily="34" charset="-122"/>
                <a:ea typeface="微软雅黑" panose="020B0503020204020204" pitchFamily="34" charset="-122"/>
              </a:rPr>
              <a:t>（一）人寿保险</a:t>
            </a:r>
            <a:endParaRPr lang="zh-CN" altLang="en-US">
              <a:solidFill>
                <a:srgbClr val="2F75B4"/>
              </a:solidFill>
              <a:latin typeface="微软雅黑" panose="020B0503020204020204" pitchFamily="34" charset="-122"/>
              <a:ea typeface="微软雅黑" panose="020B0503020204020204" pitchFamily="34" charset="-122"/>
            </a:endParaRPr>
          </a:p>
          <a:p>
            <a:pPr algn="just">
              <a:lnSpc>
                <a:spcPct val="150000"/>
              </a:lnSpc>
            </a:pPr>
            <a:r>
              <a:rPr lang="zh-CN" altLang="en-US" b="0">
                <a:latin typeface="微软雅黑" panose="020B0503020204020204" pitchFamily="34" charset="-122"/>
                <a:ea typeface="微软雅黑" panose="020B0503020204020204" pitchFamily="34" charset="-122"/>
              </a:rPr>
              <a:t>人寿保险也称生命保险，简称寿险。人寿保险是以被保险人的生命为保险标的，以被保险人死亡或生存为保险事故的人身保险业务。</a:t>
            </a:r>
            <a:endParaRPr lang="zh-CN" altLang="en-US" b="0">
              <a:latin typeface="微软雅黑" panose="020B0503020204020204" pitchFamily="34" charset="-122"/>
              <a:ea typeface="微软雅黑" panose="020B0503020204020204" pitchFamily="34" charset="-122"/>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矩形 126"/>
          <p:cNvSpPr/>
          <p:nvPr>
            <p:custDataLst>
              <p:tags r:id="rId1"/>
            </p:custDataLst>
          </p:nvPr>
        </p:nvSpPr>
        <p:spPr>
          <a:xfrm>
            <a:off x="1558925"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899" name="矩形 127"/>
          <p:cNvSpPr/>
          <p:nvPr>
            <p:custDataLst>
              <p:tags r:id="rId2"/>
            </p:custDataLst>
          </p:nvPr>
        </p:nvSpPr>
        <p:spPr>
          <a:xfrm>
            <a:off x="1835150"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0" name="矩形 128"/>
          <p:cNvSpPr/>
          <p:nvPr>
            <p:custDataLst>
              <p:tags r:id="rId3"/>
            </p:custDataLst>
          </p:nvPr>
        </p:nvSpPr>
        <p:spPr>
          <a:xfrm>
            <a:off x="2112963"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1" name="矩形 129"/>
          <p:cNvSpPr/>
          <p:nvPr>
            <p:custDataLst>
              <p:tags r:id="rId4"/>
            </p:custDataLst>
          </p:nvPr>
        </p:nvSpPr>
        <p:spPr>
          <a:xfrm>
            <a:off x="754063" y="3730625"/>
            <a:ext cx="139700" cy="280988"/>
          </a:xfrm>
          <a:prstGeom prst="rect">
            <a:avLst/>
          </a:prstGeom>
          <a:solidFill>
            <a:srgbClr val="08C5FF"/>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2" name="任意多边形 130"/>
          <p:cNvSpPr/>
          <p:nvPr>
            <p:custDataLst>
              <p:tags r:id="rId5"/>
            </p:custDataLst>
          </p:nvPr>
        </p:nvSpPr>
        <p:spPr>
          <a:xfrm>
            <a:off x="728663" y="3703638"/>
            <a:ext cx="190500" cy="334962"/>
          </a:xfrm>
          <a:custGeom>
            <a:avLst/>
            <a:gdLst/>
            <a:ahLst/>
            <a:cxnLst>
              <a:cxn ang="0">
                <a:pos x="190500" y="334010"/>
              </a:cxn>
              <a:cxn ang="0">
                <a:pos x="0" y="334010"/>
              </a:cxn>
              <a:cxn ang="0">
                <a:pos x="0" y="0"/>
              </a:cxn>
              <a:cxn ang="0">
                <a:pos x="190500" y="0"/>
              </a:cxn>
              <a:cxn ang="0">
                <a:pos x="190500" y="334010"/>
              </a:cxn>
              <a:cxn ang="0">
                <a:pos x="50800" y="282225"/>
              </a:cxn>
              <a:cxn ang="0">
                <a:pos x="137160" y="282225"/>
              </a:cxn>
              <a:cxn ang="0">
                <a:pos x="137160" y="54373"/>
              </a:cxn>
              <a:cxn ang="0">
                <a:pos x="50800" y="54373"/>
              </a:cxn>
              <a:cxn ang="0">
                <a:pos x="50800" y="282225"/>
              </a:cxn>
            </a:cxnLst>
            <a:pathLst>
              <a:path w="75" h="129">
                <a:moveTo>
                  <a:pt x="75" y="129"/>
                </a:moveTo>
                <a:lnTo>
                  <a:pt x="0" y="129"/>
                </a:lnTo>
                <a:lnTo>
                  <a:pt x="0" y="0"/>
                </a:lnTo>
                <a:lnTo>
                  <a:pt x="75" y="0"/>
                </a:lnTo>
                <a:lnTo>
                  <a:pt x="75" y="129"/>
                </a:lnTo>
                <a:close/>
                <a:moveTo>
                  <a:pt x="20" y="109"/>
                </a:moveTo>
                <a:lnTo>
                  <a:pt x="54" y="109"/>
                </a:lnTo>
                <a:lnTo>
                  <a:pt x="54" y="21"/>
                </a:lnTo>
                <a:lnTo>
                  <a:pt x="20" y="21"/>
                </a:lnTo>
                <a:lnTo>
                  <a:pt x="20" y="109"/>
                </a:lnTo>
                <a:close/>
              </a:path>
            </a:pathLst>
          </a:custGeom>
          <a:solidFill>
            <a:srgbClr val="545454"/>
          </a:solidFill>
          <a:ln w="9525">
            <a:noFill/>
          </a:ln>
        </p:spPr>
        <p:txBody>
          <a:bodyPr/>
          <a:p>
            <a:endParaRPr lang="zh-CN" altLang="en-US"/>
          </a:p>
        </p:txBody>
      </p:sp>
      <p:sp>
        <p:nvSpPr>
          <p:cNvPr id="80903" name="任意多边形 131"/>
          <p:cNvSpPr/>
          <p:nvPr>
            <p:custDataLst>
              <p:tags r:id="rId6"/>
            </p:custDataLst>
          </p:nvPr>
        </p:nvSpPr>
        <p:spPr>
          <a:xfrm>
            <a:off x="893763" y="3074988"/>
            <a:ext cx="2211387" cy="1593850"/>
          </a:xfrm>
          <a:custGeom>
            <a:avLst/>
            <a:gdLst/>
            <a:ahLst/>
            <a:cxnLst>
              <a:cxn ang="0">
                <a:pos x="2211705" y="716397"/>
              </a:cxn>
              <a:cxn ang="0">
                <a:pos x="2211705" y="0"/>
              </a:cxn>
              <a:cxn ang="0">
                <a:pos x="1507587" y="716397"/>
              </a:cxn>
              <a:cxn ang="0">
                <a:pos x="0" y="716397"/>
              </a:cxn>
              <a:cxn ang="0">
                <a:pos x="0" y="876817"/>
              </a:cxn>
              <a:cxn ang="0">
                <a:pos x="1507587" y="876817"/>
              </a:cxn>
              <a:cxn ang="0">
                <a:pos x="2211705" y="1593215"/>
              </a:cxn>
              <a:cxn ang="0">
                <a:pos x="2211705" y="876817"/>
              </a:cxn>
              <a:cxn ang="0">
                <a:pos x="2211705" y="876817"/>
              </a:cxn>
              <a:cxn ang="0">
                <a:pos x="2211705" y="716397"/>
              </a:cxn>
            </a:cxnLst>
            <a:pathLst>
              <a:path w="1024" h="725">
                <a:moveTo>
                  <a:pt x="1024" y="326"/>
                </a:moveTo>
                <a:cubicBezTo>
                  <a:pt x="1024" y="0"/>
                  <a:pt x="1024" y="0"/>
                  <a:pt x="1024" y="0"/>
                </a:cubicBezTo>
                <a:cubicBezTo>
                  <a:pt x="1024" y="180"/>
                  <a:pt x="878" y="326"/>
                  <a:pt x="698" y="326"/>
                </a:cubicBezTo>
                <a:cubicBezTo>
                  <a:pt x="0" y="326"/>
                  <a:pt x="0" y="326"/>
                  <a:pt x="0" y="326"/>
                </a:cubicBezTo>
                <a:cubicBezTo>
                  <a:pt x="0" y="399"/>
                  <a:pt x="0" y="399"/>
                  <a:pt x="0" y="399"/>
                </a:cubicBezTo>
                <a:cubicBezTo>
                  <a:pt x="698" y="399"/>
                  <a:pt x="698" y="399"/>
                  <a:pt x="698" y="399"/>
                </a:cubicBezTo>
                <a:cubicBezTo>
                  <a:pt x="878" y="399"/>
                  <a:pt x="1024" y="545"/>
                  <a:pt x="1024" y="725"/>
                </a:cubicBezTo>
                <a:cubicBezTo>
                  <a:pt x="1024" y="399"/>
                  <a:pt x="1024" y="399"/>
                  <a:pt x="1024" y="399"/>
                </a:cubicBezTo>
                <a:cubicBezTo>
                  <a:pt x="1024" y="399"/>
                  <a:pt x="1024" y="399"/>
                  <a:pt x="1024" y="399"/>
                </a:cubicBezTo>
                <a:cubicBezTo>
                  <a:pt x="1024" y="326"/>
                  <a:pt x="1024" y="326"/>
                  <a:pt x="1024" y="326"/>
                </a:cubicBezTo>
                <a:close/>
              </a:path>
            </a:pathLst>
          </a:custGeom>
          <a:solidFill>
            <a:srgbClr val="FFFFFF"/>
          </a:solidFill>
          <a:ln w="9525">
            <a:noFill/>
          </a:ln>
        </p:spPr>
        <p:txBody>
          <a:bodyPr/>
          <a:p>
            <a:endParaRPr lang="zh-CN" altLang="en-US"/>
          </a:p>
        </p:txBody>
      </p:sp>
      <p:sp>
        <p:nvSpPr>
          <p:cNvPr id="80904" name="任意多边形 132"/>
          <p:cNvSpPr/>
          <p:nvPr>
            <p:custDataLst>
              <p:tags r:id="rId7"/>
            </p:custDataLst>
          </p:nvPr>
        </p:nvSpPr>
        <p:spPr>
          <a:xfrm>
            <a:off x="865188" y="3074988"/>
            <a:ext cx="2268537" cy="1593850"/>
          </a:xfrm>
          <a:custGeom>
            <a:avLst/>
            <a:gdLst/>
            <a:ahLst/>
            <a:cxnLst>
              <a:cxn ang="0">
                <a:pos x="2267585" y="1593215"/>
              </a:cxn>
              <a:cxn ang="0">
                <a:pos x="2215655" y="1593215"/>
              </a:cxn>
              <a:cxn ang="0">
                <a:pos x="1536245" y="903188"/>
              </a:cxn>
              <a:cxn ang="0">
                <a:pos x="0" y="903188"/>
              </a:cxn>
              <a:cxn ang="0">
                <a:pos x="0" y="690026"/>
              </a:cxn>
              <a:cxn ang="0">
                <a:pos x="1536245" y="690026"/>
              </a:cxn>
              <a:cxn ang="0">
                <a:pos x="2215655" y="0"/>
              </a:cxn>
              <a:cxn ang="0">
                <a:pos x="2267585" y="0"/>
              </a:cxn>
              <a:cxn ang="0">
                <a:pos x="2267585" y="1593215"/>
              </a:cxn>
              <a:cxn ang="0">
                <a:pos x="51929" y="850447"/>
              </a:cxn>
              <a:cxn ang="0">
                <a:pos x="1536245" y="850447"/>
              </a:cxn>
              <a:cxn ang="0">
                <a:pos x="2215655" y="1318522"/>
              </a:cxn>
              <a:cxn ang="0">
                <a:pos x="2215655" y="274692"/>
              </a:cxn>
              <a:cxn ang="0">
                <a:pos x="1536245" y="742767"/>
              </a:cxn>
              <a:cxn ang="0">
                <a:pos x="51929" y="742767"/>
              </a:cxn>
              <a:cxn ang="0">
                <a:pos x="51929" y="850447"/>
              </a:cxn>
            </a:cxnLst>
            <a:pathLst>
              <a:path w="1048" h="725">
                <a:moveTo>
                  <a:pt x="1048" y="725"/>
                </a:moveTo>
                <a:cubicBezTo>
                  <a:pt x="1024" y="725"/>
                  <a:pt x="1024" y="725"/>
                  <a:pt x="1024" y="725"/>
                </a:cubicBezTo>
                <a:cubicBezTo>
                  <a:pt x="1024" y="552"/>
                  <a:pt x="883" y="411"/>
                  <a:pt x="710" y="411"/>
                </a:cubicBezTo>
                <a:cubicBezTo>
                  <a:pt x="0" y="411"/>
                  <a:pt x="0" y="411"/>
                  <a:pt x="0" y="411"/>
                </a:cubicBezTo>
                <a:cubicBezTo>
                  <a:pt x="0" y="314"/>
                  <a:pt x="0" y="314"/>
                  <a:pt x="0" y="314"/>
                </a:cubicBezTo>
                <a:cubicBezTo>
                  <a:pt x="710" y="314"/>
                  <a:pt x="710" y="314"/>
                  <a:pt x="710" y="314"/>
                </a:cubicBezTo>
                <a:cubicBezTo>
                  <a:pt x="883" y="314"/>
                  <a:pt x="1024" y="173"/>
                  <a:pt x="1024" y="0"/>
                </a:cubicBezTo>
                <a:cubicBezTo>
                  <a:pt x="1048" y="0"/>
                  <a:pt x="1048" y="0"/>
                  <a:pt x="1048" y="0"/>
                </a:cubicBezTo>
                <a:lnTo>
                  <a:pt x="1048" y="725"/>
                </a:lnTo>
                <a:close/>
                <a:moveTo>
                  <a:pt x="24" y="387"/>
                </a:moveTo>
                <a:cubicBezTo>
                  <a:pt x="710" y="387"/>
                  <a:pt x="710" y="387"/>
                  <a:pt x="710" y="387"/>
                </a:cubicBezTo>
                <a:cubicBezTo>
                  <a:pt x="852" y="387"/>
                  <a:pt x="974" y="475"/>
                  <a:pt x="1024" y="600"/>
                </a:cubicBezTo>
                <a:cubicBezTo>
                  <a:pt x="1024" y="125"/>
                  <a:pt x="1024" y="125"/>
                  <a:pt x="1024" y="125"/>
                </a:cubicBezTo>
                <a:cubicBezTo>
                  <a:pt x="974" y="250"/>
                  <a:pt x="852" y="338"/>
                  <a:pt x="710" y="338"/>
                </a:cubicBezTo>
                <a:cubicBezTo>
                  <a:pt x="24" y="338"/>
                  <a:pt x="24" y="338"/>
                  <a:pt x="24" y="338"/>
                </a:cubicBezTo>
                <a:lnTo>
                  <a:pt x="24" y="387"/>
                </a:lnTo>
                <a:close/>
              </a:path>
            </a:pathLst>
          </a:custGeom>
          <a:solidFill>
            <a:srgbClr val="545454"/>
          </a:solidFill>
          <a:ln w="9525">
            <a:noFill/>
          </a:ln>
        </p:spPr>
        <p:txBody>
          <a:bodyPr/>
          <a:p>
            <a:endParaRPr lang="zh-CN" altLang="en-US"/>
          </a:p>
        </p:txBody>
      </p:sp>
      <p:sp>
        <p:nvSpPr>
          <p:cNvPr id="80905" name="任意多边形 133"/>
          <p:cNvSpPr/>
          <p:nvPr>
            <p:custDataLst>
              <p:tags r:id="rId8"/>
            </p:custDataLst>
          </p:nvPr>
        </p:nvSpPr>
        <p:spPr>
          <a:xfrm>
            <a:off x="1169988" y="3952875"/>
            <a:ext cx="1411287" cy="622300"/>
          </a:xfrm>
          <a:custGeom>
            <a:avLst/>
            <a:gdLst/>
            <a:ahLst/>
            <a:cxnLst>
              <a:cxn ang="0">
                <a:pos x="1105109" y="0"/>
              </a:cxn>
              <a:cxn ang="0">
                <a:pos x="306495" y="0"/>
              </a:cxn>
              <a:cxn ang="0">
                <a:pos x="0" y="312568"/>
              </a:cxn>
              <a:cxn ang="0">
                <a:pos x="306495" y="622935"/>
              </a:cxn>
              <a:cxn ang="0">
                <a:pos x="1105109" y="622935"/>
              </a:cxn>
              <a:cxn ang="0">
                <a:pos x="1411605" y="312568"/>
              </a:cxn>
              <a:cxn ang="0">
                <a:pos x="1105109" y="0"/>
              </a:cxn>
              <a:cxn ang="0">
                <a:pos x="1105109" y="530485"/>
              </a:cxn>
              <a:cxn ang="0">
                <a:pos x="887109" y="530485"/>
              </a:cxn>
              <a:cxn ang="0">
                <a:pos x="522337" y="530485"/>
              </a:cxn>
              <a:cxn ang="0">
                <a:pos x="306495" y="530485"/>
              </a:cxn>
              <a:cxn ang="0">
                <a:pos x="90653" y="312568"/>
              </a:cxn>
              <a:cxn ang="0">
                <a:pos x="306495" y="92449"/>
              </a:cxn>
              <a:cxn ang="0">
                <a:pos x="522337" y="92449"/>
              </a:cxn>
              <a:cxn ang="0">
                <a:pos x="887109" y="92449"/>
              </a:cxn>
              <a:cxn ang="0">
                <a:pos x="1105109" y="92449"/>
              </a:cxn>
              <a:cxn ang="0">
                <a:pos x="1320951" y="312568"/>
              </a:cxn>
              <a:cxn ang="0">
                <a:pos x="1105109" y="530485"/>
              </a:cxn>
            </a:cxnLst>
            <a:pathLst>
              <a:path w="654" h="283">
                <a:moveTo>
                  <a:pt x="512" y="0"/>
                </a:moveTo>
                <a:cubicBezTo>
                  <a:pt x="142" y="0"/>
                  <a:pt x="142" y="0"/>
                  <a:pt x="142" y="0"/>
                </a:cubicBezTo>
                <a:cubicBezTo>
                  <a:pt x="63" y="0"/>
                  <a:pt x="0" y="63"/>
                  <a:pt x="0" y="142"/>
                </a:cubicBezTo>
                <a:cubicBezTo>
                  <a:pt x="0" y="220"/>
                  <a:pt x="63" y="283"/>
                  <a:pt x="142" y="283"/>
                </a:cubicBezTo>
                <a:cubicBezTo>
                  <a:pt x="512" y="283"/>
                  <a:pt x="512" y="283"/>
                  <a:pt x="512" y="283"/>
                </a:cubicBezTo>
                <a:cubicBezTo>
                  <a:pt x="590" y="283"/>
                  <a:pt x="654" y="220"/>
                  <a:pt x="654" y="142"/>
                </a:cubicBezTo>
                <a:cubicBezTo>
                  <a:pt x="654" y="63"/>
                  <a:pt x="590" y="0"/>
                  <a:pt x="512" y="0"/>
                </a:cubicBezTo>
                <a:close/>
                <a:moveTo>
                  <a:pt x="512" y="241"/>
                </a:moveTo>
                <a:cubicBezTo>
                  <a:pt x="411" y="241"/>
                  <a:pt x="411" y="241"/>
                  <a:pt x="411" y="241"/>
                </a:cubicBezTo>
                <a:cubicBezTo>
                  <a:pt x="242" y="241"/>
                  <a:pt x="242" y="241"/>
                  <a:pt x="242" y="241"/>
                </a:cubicBezTo>
                <a:cubicBezTo>
                  <a:pt x="142" y="241"/>
                  <a:pt x="142" y="241"/>
                  <a:pt x="142" y="241"/>
                </a:cubicBezTo>
                <a:cubicBezTo>
                  <a:pt x="87" y="241"/>
                  <a:pt x="42" y="197"/>
                  <a:pt x="42" y="142"/>
                </a:cubicBezTo>
                <a:cubicBezTo>
                  <a:pt x="42" y="87"/>
                  <a:pt x="87" y="42"/>
                  <a:pt x="142" y="42"/>
                </a:cubicBezTo>
                <a:cubicBezTo>
                  <a:pt x="242" y="42"/>
                  <a:pt x="242" y="42"/>
                  <a:pt x="242" y="42"/>
                </a:cubicBezTo>
                <a:cubicBezTo>
                  <a:pt x="411" y="42"/>
                  <a:pt x="411" y="42"/>
                  <a:pt x="411" y="42"/>
                </a:cubicBezTo>
                <a:cubicBezTo>
                  <a:pt x="512" y="42"/>
                  <a:pt x="512" y="42"/>
                  <a:pt x="512" y="42"/>
                </a:cubicBezTo>
                <a:cubicBezTo>
                  <a:pt x="567" y="42"/>
                  <a:pt x="612" y="87"/>
                  <a:pt x="612" y="142"/>
                </a:cubicBezTo>
                <a:cubicBezTo>
                  <a:pt x="612" y="197"/>
                  <a:pt x="567" y="241"/>
                  <a:pt x="512" y="241"/>
                </a:cubicBezTo>
                <a:close/>
              </a:path>
            </a:pathLst>
          </a:custGeom>
          <a:solidFill>
            <a:srgbClr val="EF5E5E"/>
          </a:solidFill>
          <a:ln w="9525">
            <a:noFill/>
          </a:ln>
        </p:spPr>
        <p:txBody>
          <a:bodyPr/>
          <a:p>
            <a:endParaRPr lang="zh-CN" altLang="en-US"/>
          </a:p>
        </p:txBody>
      </p:sp>
      <p:sp>
        <p:nvSpPr>
          <p:cNvPr id="80906" name="任意多边形 134"/>
          <p:cNvSpPr/>
          <p:nvPr>
            <p:custDataLst>
              <p:tags r:id="rId9"/>
            </p:custDataLst>
          </p:nvPr>
        </p:nvSpPr>
        <p:spPr>
          <a:xfrm>
            <a:off x="1143000" y="3925888"/>
            <a:ext cx="1466850" cy="674687"/>
          </a:xfrm>
          <a:custGeom>
            <a:avLst/>
            <a:gdLst/>
            <a:ahLst/>
            <a:cxnLst>
              <a:cxn ang="0">
                <a:pos x="1134162" y="675005"/>
              </a:cxn>
              <a:cxn ang="0">
                <a:pos x="333322" y="675005"/>
              </a:cxn>
              <a:cxn ang="0">
                <a:pos x="0" y="338601"/>
              </a:cxn>
              <a:cxn ang="0">
                <a:pos x="333322" y="0"/>
              </a:cxn>
              <a:cxn ang="0">
                <a:pos x="1134162" y="0"/>
              </a:cxn>
              <a:cxn ang="0">
                <a:pos x="1467485" y="338601"/>
              </a:cxn>
              <a:cxn ang="0">
                <a:pos x="1134162" y="675005"/>
              </a:cxn>
              <a:cxn ang="0">
                <a:pos x="333322" y="52769"/>
              </a:cxn>
              <a:cxn ang="0">
                <a:pos x="51946" y="338601"/>
              </a:cxn>
              <a:cxn ang="0">
                <a:pos x="333322" y="622235"/>
              </a:cxn>
              <a:cxn ang="0">
                <a:pos x="1134162" y="622235"/>
              </a:cxn>
              <a:cxn ang="0">
                <a:pos x="1415538" y="338601"/>
              </a:cxn>
              <a:cxn ang="0">
                <a:pos x="1134162" y="52769"/>
              </a:cxn>
              <a:cxn ang="0">
                <a:pos x="333322" y="52769"/>
              </a:cxn>
              <a:cxn ang="0">
                <a:pos x="1134162" y="582659"/>
              </a:cxn>
              <a:cxn ang="0">
                <a:pos x="333322" y="582659"/>
              </a:cxn>
              <a:cxn ang="0">
                <a:pos x="90906" y="338601"/>
              </a:cxn>
              <a:cxn ang="0">
                <a:pos x="333322" y="92345"/>
              </a:cxn>
              <a:cxn ang="0">
                <a:pos x="1134162" y="92345"/>
              </a:cxn>
              <a:cxn ang="0">
                <a:pos x="1376578" y="338601"/>
              </a:cxn>
              <a:cxn ang="0">
                <a:pos x="1134162" y="582659"/>
              </a:cxn>
              <a:cxn ang="0">
                <a:pos x="333322" y="145115"/>
              </a:cxn>
              <a:cxn ang="0">
                <a:pos x="142852" y="338601"/>
              </a:cxn>
              <a:cxn ang="0">
                <a:pos x="333322" y="529889"/>
              </a:cxn>
              <a:cxn ang="0">
                <a:pos x="1134162" y="529889"/>
              </a:cxn>
              <a:cxn ang="0">
                <a:pos x="1324632" y="338601"/>
              </a:cxn>
              <a:cxn ang="0">
                <a:pos x="1134162" y="145115"/>
              </a:cxn>
              <a:cxn ang="0">
                <a:pos x="333322" y="145115"/>
              </a:cxn>
            </a:cxnLst>
            <a:pathLst>
              <a:path w="678" h="307">
                <a:moveTo>
                  <a:pt x="524" y="307"/>
                </a:moveTo>
                <a:cubicBezTo>
                  <a:pt x="154" y="307"/>
                  <a:pt x="154" y="307"/>
                  <a:pt x="154" y="307"/>
                </a:cubicBezTo>
                <a:cubicBezTo>
                  <a:pt x="69" y="307"/>
                  <a:pt x="0" y="239"/>
                  <a:pt x="0" y="154"/>
                </a:cubicBezTo>
                <a:cubicBezTo>
                  <a:pt x="0" y="69"/>
                  <a:pt x="69" y="0"/>
                  <a:pt x="154" y="0"/>
                </a:cubicBezTo>
                <a:cubicBezTo>
                  <a:pt x="524" y="0"/>
                  <a:pt x="524" y="0"/>
                  <a:pt x="524" y="0"/>
                </a:cubicBezTo>
                <a:cubicBezTo>
                  <a:pt x="609" y="0"/>
                  <a:pt x="678" y="69"/>
                  <a:pt x="678" y="154"/>
                </a:cubicBezTo>
                <a:cubicBezTo>
                  <a:pt x="678" y="239"/>
                  <a:pt x="609" y="307"/>
                  <a:pt x="524" y="307"/>
                </a:cubicBezTo>
                <a:close/>
                <a:moveTo>
                  <a:pt x="154" y="24"/>
                </a:moveTo>
                <a:cubicBezTo>
                  <a:pt x="82" y="24"/>
                  <a:pt x="24" y="82"/>
                  <a:pt x="24" y="154"/>
                </a:cubicBezTo>
                <a:cubicBezTo>
                  <a:pt x="24" y="225"/>
                  <a:pt x="82" y="283"/>
                  <a:pt x="154" y="283"/>
                </a:cubicBezTo>
                <a:cubicBezTo>
                  <a:pt x="524" y="283"/>
                  <a:pt x="524" y="283"/>
                  <a:pt x="524" y="283"/>
                </a:cubicBezTo>
                <a:cubicBezTo>
                  <a:pt x="595" y="283"/>
                  <a:pt x="654" y="225"/>
                  <a:pt x="654" y="154"/>
                </a:cubicBezTo>
                <a:cubicBezTo>
                  <a:pt x="654" y="82"/>
                  <a:pt x="595" y="24"/>
                  <a:pt x="524" y="24"/>
                </a:cubicBezTo>
                <a:lnTo>
                  <a:pt x="154" y="24"/>
                </a:lnTo>
                <a:close/>
                <a:moveTo>
                  <a:pt x="524" y="265"/>
                </a:moveTo>
                <a:cubicBezTo>
                  <a:pt x="154" y="265"/>
                  <a:pt x="154" y="265"/>
                  <a:pt x="154" y="265"/>
                </a:cubicBezTo>
                <a:cubicBezTo>
                  <a:pt x="92" y="265"/>
                  <a:pt x="42" y="215"/>
                  <a:pt x="42" y="154"/>
                </a:cubicBezTo>
                <a:cubicBezTo>
                  <a:pt x="42" y="92"/>
                  <a:pt x="92" y="42"/>
                  <a:pt x="154" y="42"/>
                </a:cubicBezTo>
                <a:cubicBezTo>
                  <a:pt x="524" y="42"/>
                  <a:pt x="524" y="42"/>
                  <a:pt x="524" y="42"/>
                </a:cubicBezTo>
                <a:cubicBezTo>
                  <a:pt x="586" y="42"/>
                  <a:pt x="636" y="92"/>
                  <a:pt x="636" y="154"/>
                </a:cubicBezTo>
                <a:cubicBezTo>
                  <a:pt x="636" y="215"/>
                  <a:pt x="586" y="265"/>
                  <a:pt x="524" y="265"/>
                </a:cubicBezTo>
                <a:close/>
                <a:moveTo>
                  <a:pt x="154" y="66"/>
                </a:moveTo>
                <a:cubicBezTo>
                  <a:pt x="105" y="66"/>
                  <a:pt x="66" y="105"/>
                  <a:pt x="66" y="154"/>
                </a:cubicBezTo>
                <a:cubicBezTo>
                  <a:pt x="66" y="202"/>
                  <a:pt x="105" y="241"/>
                  <a:pt x="154" y="241"/>
                </a:cubicBezTo>
                <a:cubicBezTo>
                  <a:pt x="524" y="241"/>
                  <a:pt x="524" y="241"/>
                  <a:pt x="524" y="241"/>
                </a:cubicBezTo>
                <a:cubicBezTo>
                  <a:pt x="572" y="241"/>
                  <a:pt x="612" y="202"/>
                  <a:pt x="612" y="154"/>
                </a:cubicBezTo>
                <a:cubicBezTo>
                  <a:pt x="612" y="105"/>
                  <a:pt x="572" y="66"/>
                  <a:pt x="524" y="66"/>
                </a:cubicBezTo>
                <a:lnTo>
                  <a:pt x="154" y="66"/>
                </a:lnTo>
                <a:close/>
              </a:path>
            </a:pathLst>
          </a:custGeom>
          <a:solidFill>
            <a:srgbClr val="545454"/>
          </a:solidFill>
          <a:ln w="9525">
            <a:noFill/>
          </a:ln>
        </p:spPr>
        <p:txBody>
          <a:bodyPr/>
          <a:p>
            <a:endParaRPr lang="zh-CN" altLang="en-US"/>
          </a:p>
        </p:txBody>
      </p:sp>
      <p:sp>
        <p:nvSpPr>
          <p:cNvPr id="80907" name="矩形 135"/>
          <p:cNvSpPr/>
          <p:nvPr>
            <p:custDataLst>
              <p:tags r:id="rId10"/>
            </p:custDataLst>
          </p:nvPr>
        </p:nvSpPr>
        <p:spPr>
          <a:xfrm>
            <a:off x="1516063" y="4689475"/>
            <a:ext cx="136525"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8" name="矩形 136"/>
          <p:cNvSpPr/>
          <p:nvPr>
            <p:custDataLst>
              <p:tags r:id="rId11"/>
            </p:custDataLst>
          </p:nvPr>
        </p:nvSpPr>
        <p:spPr>
          <a:xfrm>
            <a:off x="1792288" y="4689475"/>
            <a:ext cx="138112"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9" name="矩形 137"/>
          <p:cNvSpPr/>
          <p:nvPr>
            <p:custDataLst>
              <p:tags r:id="rId12"/>
            </p:custDataLst>
          </p:nvPr>
        </p:nvSpPr>
        <p:spPr>
          <a:xfrm>
            <a:off x="2070100" y="4689475"/>
            <a:ext cx="136525"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0" name="矩形 138"/>
          <p:cNvSpPr/>
          <p:nvPr>
            <p:custDataLst>
              <p:tags r:id="rId13"/>
            </p:custDataLst>
          </p:nvPr>
        </p:nvSpPr>
        <p:spPr>
          <a:xfrm>
            <a:off x="1516063" y="3662363"/>
            <a:ext cx="136525"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1" name="矩形 139"/>
          <p:cNvSpPr/>
          <p:nvPr>
            <p:custDataLst>
              <p:tags r:id="rId14"/>
            </p:custDataLst>
          </p:nvPr>
        </p:nvSpPr>
        <p:spPr>
          <a:xfrm>
            <a:off x="1792288" y="3662363"/>
            <a:ext cx="138112"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2" name="矩形 140"/>
          <p:cNvSpPr/>
          <p:nvPr>
            <p:custDataLst>
              <p:tags r:id="rId15"/>
            </p:custDataLst>
          </p:nvPr>
        </p:nvSpPr>
        <p:spPr>
          <a:xfrm>
            <a:off x="2070100" y="3662363"/>
            <a:ext cx="136525"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3" name="矩形 141"/>
          <p:cNvSpPr/>
          <p:nvPr>
            <p:custDataLst>
              <p:tags r:id="rId16"/>
            </p:custDataLst>
          </p:nvPr>
        </p:nvSpPr>
        <p:spPr>
          <a:xfrm>
            <a:off x="3105150" y="3025775"/>
            <a:ext cx="139700" cy="1689100"/>
          </a:xfrm>
          <a:prstGeom prst="rect">
            <a:avLst/>
          </a:prstGeom>
          <a:solidFill>
            <a:srgbClr val="08C5FF"/>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4" name="任意多边形 142"/>
          <p:cNvSpPr/>
          <p:nvPr>
            <p:custDataLst>
              <p:tags r:id="rId17"/>
            </p:custDataLst>
          </p:nvPr>
        </p:nvSpPr>
        <p:spPr>
          <a:xfrm>
            <a:off x="3079750" y="3000375"/>
            <a:ext cx="190500" cy="1739900"/>
          </a:xfrm>
          <a:custGeom>
            <a:avLst/>
            <a:gdLst/>
            <a:ahLst/>
            <a:cxnLst>
              <a:cxn ang="0">
                <a:pos x="190500" y="1739900"/>
              </a:cxn>
              <a:cxn ang="0">
                <a:pos x="0" y="1739900"/>
              </a:cxn>
              <a:cxn ang="0">
                <a:pos x="0" y="0"/>
              </a:cxn>
              <a:cxn ang="0">
                <a:pos x="190500" y="0"/>
              </a:cxn>
              <a:cxn ang="0">
                <a:pos x="190500" y="1739900"/>
              </a:cxn>
              <a:cxn ang="0">
                <a:pos x="53340" y="1688194"/>
              </a:cxn>
              <a:cxn ang="0">
                <a:pos x="139700" y="1688194"/>
              </a:cxn>
              <a:cxn ang="0">
                <a:pos x="139700" y="54291"/>
              </a:cxn>
              <a:cxn ang="0">
                <a:pos x="53340" y="54291"/>
              </a:cxn>
              <a:cxn ang="0">
                <a:pos x="53340" y="1688194"/>
              </a:cxn>
            </a:cxnLst>
            <a:pathLst>
              <a:path w="75" h="673">
                <a:moveTo>
                  <a:pt x="75" y="673"/>
                </a:moveTo>
                <a:lnTo>
                  <a:pt x="0" y="673"/>
                </a:lnTo>
                <a:lnTo>
                  <a:pt x="0" y="0"/>
                </a:lnTo>
                <a:lnTo>
                  <a:pt x="75" y="0"/>
                </a:lnTo>
                <a:lnTo>
                  <a:pt x="75" y="673"/>
                </a:lnTo>
                <a:close/>
                <a:moveTo>
                  <a:pt x="21" y="653"/>
                </a:moveTo>
                <a:lnTo>
                  <a:pt x="55" y="653"/>
                </a:lnTo>
                <a:lnTo>
                  <a:pt x="55" y="21"/>
                </a:lnTo>
                <a:lnTo>
                  <a:pt x="21" y="21"/>
                </a:lnTo>
                <a:lnTo>
                  <a:pt x="21" y="653"/>
                </a:lnTo>
                <a:close/>
              </a:path>
            </a:pathLst>
          </a:custGeom>
          <a:solidFill>
            <a:srgbClr val="545454"/>
          </a:solidFill>
          <a:ln w="9525">
            <a:noFill/>
          </a:ln>
        </p:spPr>
        <p:txBody>
          <a:bodyPr/>
          <a:p>
            <a:endParaRPr lang="zh-CN" altLang="en-US"/>
          </a:p>
        </p:txBody>
      </p:sp>
      <p:sp>
        <p:nvSpPr>
          <p:cNvPr id="80915" name="任意多边形 143"/>
          <p:cNvSpPr/>
          <p:nvPr>
            <p:custDataLst>
              <p:tags r:id="rId18"/>
            </p:custDataLst>
          </p:nvPr>
        </p:nvSpPr>
        <p:spPr>
          <a:xfrm>
            <a:off x="919163" y="2819400"/>
            <a:ext cx="1236662" cy="225425"/>
          </a:xfrm>
          <a:custGeom>
            <a:avLst/>
            <a:gdLst/>
            <a:ahLst/>
            <a:cxnLst>
              <a:cxn ang="0">
                <a:pos x="1069913" y="200783"/>
              </a:cxn>
              <a:cxn ang="0">
                <a:pos x="901321" y="130945"/>
              </a:cxn>
              <a:cxn ang="0">
                <a:pos x="637625" y="130945"/>
              </a:cxn>
              <a:cxn ang="0">
                <a:pos x="631141" y="139675"/>
              </a:cxn>
              <a:cxn ang="0">
                <a:pos x="628979" y="139675"/>
              </a:cxn>
              <a:cxn ang="0">
                <a:pos x="300440" y="130945"/>
              </a:cxn>
              <a:cxn ang="0">
                <a:pos x="36744" y="130945"/>
              </a:cxn>
              <a:cxn ang="0">
                <a:pos x="0" y="93844"/>
              </a:cxn>
              <a:cxn ang="0">
                <a:pos x="337185" y="93844"/>
              </a:cxn>
              <a:cxn ang="0">
                <a:pos x="600880" y="93844"/>
              </a:cxn>
              <a:cxn ang="0">
                <a:pos x="607365" y="85114"/>
              </a:cxn>
              <a:cxn ang="0">
                <a:pos x="609526" y="85114"/>
              </a:cxn>
              <a:cxn ang="0">
                <a:pos x="938065" y="93844"/>
              </a:cxn>
              <a:cxn ang="0">
                <a:pos x="1199600" y="93844"/>
              </a:cxn>
              <a:cxn ang="0">
                <a:pos x="1236345" y="130945"/>
              </a:cxn>
              <a:cxn ang="0">
                <a:pos x="1069913" y="200783"/>
              </a:cxn>
            </a:cxnLst>
            <a:pathLst>
              <a:path w="572" h="103">
                <a:moveTo>
                  <a:pt x="495" y="92"/>
                </a:moveTo>
                <a:cubicBezTo>
                  <a:pt x="466" y="92"/>
                  <a:pt x="438" y="81"/>
                  <a:pt x="417" y="60"/>
                </a:cubicBezTo>
                <a:cubicBezTo>
                  <a:pt x="383" y="26"/>
                  <a:pt x="329" y="26"/>
                  <a:pt x="295" y="60"/>
                </a:cubicBezTo>
                <a:cubicBezTo>
                  <a:pt x="292" y="64"/>
                  <a:pt x="292" y="64"/>
                  <a:pt x="292" y="64"/>
                </a:cubicBezTo>
                <a:cubicBezTo>
                  <a:pt x="291" y="64"/>
                  <a:pt x="291" y="64"/>
                  <a:pt x="291" y="64"/>
                </a:cubicBezTo>
                <a:cubicBezTo>
                  <a:pt x="248" y="103"/>
                  <a:pt x="181" y="102"/>
                  <a:pt x="139" y="60"/>
                </a:cubicBezTo>
                <a:cubicBezTo>
                  <a:pt x="106" y="26"/>
                  <a:pt x="51" y="26"/>
                  <a:pt x="17" y="60"/>
                </a:cubicBezTo>
                <a:cubicBezTo>
                  <a:pt x="0" y="43"/>
                  <a:pt x="0" y="43"/>
                  <a:pt x="0" y="43"/>
                </a:cubicBezTo>
                <a:cubicBezTo>
                  <a:pt x="43" y="0"/>
                  <a:pt x="113" y="0"/>
                  <a:pt x="156" y="43"/>
                </a:cubicBezTo>
                <a:cubicBezTo>
                  <a:pt x="190" y="77"/>
                  <a:pt x="244" y="77"/>
                  <a:pt x="278" y="43"/>
                </a:cubicBezTo>
                <a:cubicBezTo>
                  <a:pt x="281" y="39"/>
                  <a:pt x="281" y="39"/>
                  <a:pt x="281" y="39"/>
                </a:cubicBezTo>
                <a:cubicBezTo>
                  <a:pt x="282" y="39"/>
                  <a:pt x="282" y="39"/>
                  <a:pt x="282" y="39"/>
                </a:cubicBezTo>
                <a:cubicBezTo>
                  <a:pt x="325" y="0"/>
                  <a:pt x="392" y="1"/>
                  <a:pt x="434" y="43"/>
                </a:cubicBezTo>
                <a:cubicBezTo>
                  <a:pt x="467" y="77"/>
                  <a:pt x="522" y="77"/>
                  <a:pt x="555" y="43"/>
                </a:cubicBezTo>
                <a:cubicBezTo>
                  <a:pt x="572" y="60"/>
                  <a:pt x="572" y="60"/>
                  <a:pt x="572" y="60"/>
                </a:cubicBezTo>
                <a:cubicBezTo>
                  <a:pt x="551" y="81"/>
                  <a:pt x="523" y="92"/>
                  <a:pt x="495" y="92"/>
                </a:cubicBezTo>
                <a:close/>
              </a:path>
            </a:pathLst>
          </a:custGeom>
          <a:solidFill>
            <a:srgbClr val="545454"/>
          </a:solidFill>
          <a:ln w="9525">
            <a:noFill/>
          </a:ln>
        </p:spPr>
        <p:txBody>
          <a:bodyPr/>
          <a:p>
            <a:endParaRPr lang="zh-CN" altLang="en-US"/>
          </a:p>
        </p:txBody>
      </p:sp>
      <p:sp>
        <p:nvSpPr>
          <p:cNvPr id="80916" name="任意多边形 144"/>
          <p:cNvSpPr/>
          <p:nvPr>
            <p:custDataLst>
              <p:tags r:id="rId19"/>
            </p:custDataLst>
          </p:nvPr>
        </p:nvSpPr>
        <p:spPr>
          <a:xfrm>
            <a:off x="919163" y="3060700"/>
            <a:ext cx="1236662" cy="223838"/>
          </a:xfrm>
          <a:custGeom>
            <a:avLst/>
            <a:gdLst/>
            <a:ahLst/>
            <a:cxnLst>
              <a:cxn ang="0">
                <a:pos x="1069913" y="202751"/>
              </a:cxn>
              <a:cxn ang="0">
                <a:pos x="901321" y="132229"/>
              </a:cxn>
              <a:cxn ang="0">
                <a:pos x="637625" y="132229"/>
              </a:cxn>
              <a:cxn ang="0">
                <a:pos x="631141" y="138840"/>
              </a:cxn>
              <a:cxn ang="0">
                <a:pos x="628979" y="138840"/>
              </a:cxn>
              <a:cxn ang="0">
                <a:pos x="300440" y="132229"/>
              </a:cxn>
              <a:cxn ang="0">
                <a:pos x="36744" y="132229"/>
              </a:cxn>
              <a:cxn ang="0">
                <a:pos x="0" y="94764"/>
              </a:cxn>
              <a:cxn ang="0">
                <a:pos x="337185" y="94764"/>
              </a:cxn>
              <a:cxn ang="0">
                <a:pos x="600880" y="94764"/>
              </a:cxn>
              <a:cxn ang="0">
                <a:pos x="607365" y="85949"/>
              </a:cxn>
              <a:cxn ang="0">
                <a:pos x="609526" y="85949"/>
              </a:cxn>
              <a:cxn ang="0">
                <a:pos x="938065" y="94764"/>
              </a:cxn>
              <a:cxn ang="0">
                <a:pos x="1199600" y="94764"/>
              </a:cxn>
              <a:cxn ang="0">
                <a:pos x="1236345" y="132229"/>
              </a:cxn>
              <a:cxn ang="0">
                <a:pos x="1069913" y="202751"/>
              </a:cxn>
            </a:cxnLst>
            <a:pathLst>
              <a:path w="572" h="102">
                <a:moveTo>
                  <a:pt x="495" y="92"/>
                </a:moveTo>
                <a:cubicBezTo>
                  <a:pt x="466" y="92"/>
                  <a:pt x="438" y="81"/>
                  <a:pt x="417" y="60"/>
                </a:cubicBezTo>
                <a:cubicBezTo>
                  <a:pt x="383" y="26"/>
                  <a:pt x="329" y="26"/>
                  <a:pt x="295" y="60"/>
                </a:cubicBezTo>
                <a:cubicBezTo>
                  <a:pt x="292" y="63"/>
                  <a:pt x="292" y="63"/>
                  <a:pt x="292" y="63"/>
                </a:cubicBezTo>
                <a:cubicBezTo>
                  <a:pt x="291" y="63"/>
                  <a:pt x="291" y="63"/>
                  <a:pt x="291" y="63"/>
                </a:cubicBezTo>
                <a:cubicBezTo>
                  <a:pt x="248" y="102"/>
                  <a:pt x="181" y="101"/>
                  <a:pt x="139" y="60"/>
                </a:cubicBezTo>
                <a:cubicBezTo>
                  <a:pt x="106" y="26"/>
                  <a:pt x="51" y="26"/>
                  <a:pt x="17" y="60"/>
                </a:cubicBezTo>
                <a:cubicBezTo>
                  <a:pt x="0" y="43"/>
                  <a:pt x="0" y="43"/>
                  <a:pt x="0" y="43"/>
                </a:cubicBezTo>
                <a:cubicBezTo>
                  <a:pt x="43" y="0"/>
                  <a:pt x="113" y="0"/>
                  <a:pt x="156" y="43"/>
                </a:cubicBezTo>
                <a:cubicBezTo>
                  <a:pt x="190" y="76"/>
                  <a:pt x="244" y="76"/>
                  <a:pt x="278" y="43"/>
                </a:cubicBezTo>
                <a:cubicBezTo>
                  <a:pt x="281" y="39"/>
                  <a:pt x="281" y="39"/>
                  <a:pt x="281" y="39"/>
                </a:cubicBezTo>
                <a:cubicBezTo>
                  <a:pt x="282" y="39"/>
                  <a:pt x="282" y="39"/>
                  <a:pt x="282" y="39"/>
                </a:cubicBezTo>
                <a:cubicBezTo>
                  <a:pt x="325" y="0"/>
                  <a:pt x="392" y="1"/>
                  <a:pt x="434" y="43"/>
                </a:cubicBezTo>
                <a:cubicBezTo>
                  <a:pt x="467" y="76"/>
                  <a:pt x="522" y="76"/>
                  <a:pt x="555" y="43"/>
                </a:cubicBezTo>
                <a:cubicBezTo>
                  <a:pt x="572" y="60"/>
                  <a:pt x="572" y="60"/>
                  <a:pt x="572" y="60"/>
                </a:cubicBezTo>
                <a:cubicBezTo>
                  <a:pt x="551" y="81"/>
                  <a:pt x="523" y="92"/>
                  <a:pt x="495" y="92"/>
                </a:cubicBezTo>
                <a:close/>
              </a:path>
            </a:pathLst>
          </a:custGeom>
          <a:solidFill>
            <a:srgbClr val="545454"/>
          </a:solidFill>
          <a:ln w="9525">
            <a:noFill/>
          </a:ln>
        </p:spPr>
        <p:txBody>
          <a:bodyPr/>
          <a:p>
            <a:endParaRPr lang="zh-CN" altLang="en-US"/>
          </a:p>
        </p:txBody>
      </p:sp>
      <p:cxnSp>
        <p:nvCxnSpPr>
          <p:cNvPr id="146" name="直接连接符 145"/>
          <p:cNvCxnSpPr/>
          <p:nvPr>
            <p:custDataLst>
              <p:tags r:id="rId20"/>
            </p:custDataLst>
          </p:nvPr>
        </p:nvCxnSpPr>
        <p:spPr>
          <a:xfrm>
            <a:off x="3754438" y="2611438"/>
            <a:ext cx="7667625" cy="0"/>
          </a:xfrm>
          <a:prstGeom prst="line">
            <a:avLst/>
          </a:prstGeom>
          <a:ln w="9525" cap="rnd">
            <a:solidFill>
              <a:srgbClr val="000000">
                <a:lumMod val="50000"/>
                <a:lumOff val="50000"/>
              </a:srgbClr>
            </a:solidFill>
            <a:round/>
            <a:headEnd type="none"/>
            <a:tailEnd type="none" w="med" len="med"/>
          </a:ln>
        </p:spPr>
        <p:style>
          <a:lnRef idx="1">
            <a:srgbClr val="1F74AD"/>
          </a:lnRef>
          <a:fillRef idx="0">
            <a:srgbClr val="1F74AD"/>
          </a:fillRef>
          <a:effectRef idx="0">
            <a:srgbClr val="1F74AD"/>
          </a:effectRef>
          <a:fontRef idx="minor">
            <a:srgbClr val="000000"/>
          </a:fontRef>
        </p:style>
      </p:cxnSp>
      <p:grpSp>
        <p:nvGrpSpPr>
          <p:cNvPr id="80918"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三、人身保险的业务种类</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cxnSp>
        <p:nvCxnSpPr>
          <p:cNvPr id="52" name="直接连接符 51"/>
          <p:cNvCxnSpPr/>
          <p:nvPr>
            <p:custDataLst>
              <p:tags r:id="rId21"/>
            </p:custDataLst>
          </p:nvPr>
        </p:nvCxnSpPr>
        <p:spPr>
          <a:xfrm>
            <a:off x="3681413" y="4240213"/>
            <a:ext cx="7554913" cy="0"/>
          </a:xfrm>
          <a:prstGeom prst="line">
            <a:avLst/>
          </a:prstGeom>
          <a:ln w="3175" cap="rnd">
            <a:solidFill>
              <a:sysClr val="window" lastClr="FFFFFF">
                <a:lumMod val="85000"/>
              </a:sysClr>
            </a:solidFill>
            <a:round/>
            <a:headEnd type="none"/>
            <a:tailEnd type="none" w="med" len="med"/>
          </a:ln>
        </p:spPr>
        <p:style>
          <a:lnRef idx="1">
            <a:srgbClr val="1F74AD"/>
          </a:lnRef>
          <a:fillRef idx="0">
            <a:srgbClr val="1F74AD"/>
          </a:fillRef>
          <a:effectRef idx="0">
            <a:srgbClr val="1F74AD"/>
          </a:effectRef>
          <a:fontRef idx="minor">
            <a:srgbClr val="000000"/>
          </a:fontRef>
        </p:style>
      </p:cxnSp>
      <p:sp>
        <p:nvSpPr>
          <p:cNvPr id="9" name="文本框 8"/>
          <p:cNvSpPr txBox="1"/>
          <p:nvPr>
            <p:custDataLst>
              <p:tags r:id="rId22"/>
            </p:custDataLst>
          </p:nvPr>
        </p:nvSpPr>
        <p:spPr>
          <a:xfrm>
            <a:off x="4345940" y="2835275"/>
            <a:ext cx="2907030" cy="896620"/>
          </a:xfrm>
          <a:prstGeom prst="rect">
            <a:avLst/>
          </a:prstGeom>
          <a:noFill/>
        </p:spPr>
        <p:txBody>
          <a:bodyPr wrap="square" lIns="90000" tIns="0" rIns="90000" bIns="46800" rtlCol="0">
            <a:noAutofit/>
          </a:bodyPr>
          <a:lstStyle/>
          <a:p>
            <a:pPr>
              <a:lnSpc>
                <a:spcPct val="120000"/>
              </a:lnSpc>
              <a:spcBef>
                <a:spcPts val="0"/>
              </a:spcBef>
              <a:spcAft>
                <a:spcPts val="0"/>
              </a:spcAft>
              <a:buSzPct val="100000"/>
            </a:pPr>
            <a:r>
              <a:rPr lang="zh-CN" altLang="en-US" sz="1400" spc="150" noProof="1" dirty="0">
                <a:solidFill>
                  <a:srgbClr val="2F75B4"/>
                </a:solidFill>
                <a:latin typeface="微软雅黑" panose="020B0503020204020204" pitchFamily="34" charset="-122"/>
                <a:ea typeface="微软雅黑" panose="020B0503020204020204" pitchFamily="34" charset="-122"/>
                <a:cs typeface="+mn-cs"/>
              </a:rPr>
              <a:t>1. 疾病保险</a:t>
            </a:r>
            <a:endParaRPr lang="zh-CN" altLang="en-US" sz="1400" spc="150" noProof="1" dirty="0">
              <a:solidFill>
                <a:srgbClr val="2F75B4"/>
              </a:solidFill>
              <a:latin typeface="微软雅黑" panose="020B0503020204020204" pitchFamily="34" charset="-122"/>
              <a:ea typeface="微软雅黑" panose="020B0503020204020204" pitchFamily="34" charset="-122"/>
              <a:cs typeface="+mn-cs"/>
            </a:endParaRPr>
          </a:p>
          <a:p>
            <a:pPr>
              <a:lnSpc>
                <a:spcPct val="120000"/>
              </a:lnSpc>
              <a:spcBef>
                <a:spcPts val="0"/>
              </a:spcBef>
              <a:spcAft>
                <a:spcPts val="0"/>
              </a:spcAft>
              <a:buSzPct val="100000"/>
            </a:pPr>
            <a:r>
              <a:rPr lang="zh-CN" altLang="en-US" sz="1400" b="0" spc="150" noProof="1" dirty="0">
                <a:solidFill>
                  <a:srgbClr val="000000"/>
                </a:solidFill>
                <a:latin typeface="微软雅黑" panose="020B0503020204020204" pitchFamily="34" charset="-122"/>
                <a:ea typeface="微软雅黑" panose="020B0503020204020204" pitchFamily="34" charset="-122"/>
                <a:cs typeface="+mn-cs"/>
              </a:rPr>
              <a:t>疾病保险是以保险合同约定的疾病的发生为给付保险金条件的保险。</a:t>
            </a:r>
            <a:endParaRPr lang="zh-CN" altLang="en-US" sz="1400" b="0" spc="150" noProof="1" dirty="0">
              <a:solidFill>
                <a:srgbClr val="000000"/>
              </a:solidFill>
              <a:latin typeface="微软雅黑" panose="020B0503020204020204" pitchFamily="34" charset="-122"/>
              <a:ea typeface="微软雅黑" panose="020B0503020204020204" pitchFamily="34" charset="-122"/>
              <a:cs typeface="+mn-cs"/>
            </a:endParaRPr>
          </a:p>
        </p:txBody>
      </p:sp>
      <p:sp>
        <p:nvSpPr>
          <p:cNvPr id="55" name="椭圆 54"/>
          <p:cNvSpPr/>
          <p:nvPr>
            <p:custDataLst>
              <p:tags r:id="rId23"/>
            </p:custDataLst>
          </p:nvPr>
        </p:nvSpPr>
        <p:spPr>
          <a:xfrm>
            <a:off x="3706813" y="2797175"/>
            <a:ext cx="530225" cy="530225"/>
          </a:xfrm>
          <a:prstGeom prst="ellipse">
            <a:avLst/>
          </a:prstGeom>
          <a:solidFill>
            <a:srgbClr val="1F74AD"/>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pitchFamily="34" charset="-122"/>
                <a:ea typeface="微软雅黑" panose="020B0503020204020204" pitchFamily="34" charset="-122"/>
              </a:rPr>
              <a:t>1</a:t>
            </a:r>
            <a:endParaRPr lang="en-US" altLang="zh-CN" strike="noStrike" noProof="1" dirty="0">
              <a:latin typeface="微软雅黑" panose="020B0503020204020204" pitchFamily="34" charset="-122"/>
              <a:ea typeface="微软雅黑" panose="020B0503020204020204" pitchFamily="34" charset="-122"/>
            </a:endParaRPr>
          </a:p>
        </p:txBody>
      </p:sp>
      <p:sp>
        <p:nvSpPr>
          <p:cNvPr id="57" name="文本框 56"/>
          <p:cNvSpPr txBox="1"/>
          <p:nvPr>
            <p:custDataLst>
              <p:tags r:id="rId24"/>
            </p:custDataLst>
          </p:nvPr>
        </p:nvSpPr>
        <p:spPr>
          <a:xfrm>
            <a:off x="4345940" y="4509135"/>
            <a:ext cx="3003550" cy="1845310"/>
          </a:xfrm>
          <a:prstGeom prst="rect">
            <a:avLst/>
          </a:prstGeom>
          <a:noFill/>
        </p:spPr>
        <p:txBody>
          <a:bodyPr wrap="square" lIns="90000" tIns="0" rIns="90000" bIns="46800" rtlCol="0">
            <a:noAutofit/>
          </a:bodyPr>
          <a:lstStyle/>
          <a:p>
            <a:pPr>
              <a:lnSpc>
                <a:spcPct val="120000"/>
              </a:lnSpc>
              <a:spcBef>
                <a:spcPts val="0"/>
              </a:spcBef>
              <a:spcAft>
                <a:spcPts val="0"/>
              </a:spcAft>
              <a:buSzPct val="100000"/>
            </a:pPr>
            <a:r>
              <a:rPr lang="zh-CN" altLang="en-US" sz="1400" spc="150" noProof="1" dirty="0">
                <a:solidFill>
                  <a:srgbClr val="2F75B4"/>
                </a:solidFill>
                <a:latin typeface="微软雅黑" panose="020B0503020204020204" pitchFamily="34" charset="-122"/>
                <a:ea typeface="微软雅黑" panose="020B0503020204020204" pitchFamily="34" charset="-122"/>
                <a:cs typeface="+mn-cs"/>
              </a:rPr>
              <a:t>3. 失能收入损失保险</a:t>
            </a:r>
            <a:endParaRPr lang="zh-CN" altLang="en-US" sz="1400" spc="150" noProof="1" dirty="0">
              <a:solidFill>
                <a:srgbClr val="2F75B4"/>
              </a:solidFill>
              <a:latin typeface="微软雅黑" panose="020B0503020204020204" pitchFamily="34" charset="-122"/>
              <a:ea typeface="微软雅黑" panose="020B0503020204020204" pitchFamily="34" charset="-122"/>
              <a:cs typeface="+mn-cs"/>
            </a:endParaRPr>
          </a:p>
          <a:p>
            <a:pPr>
              <a:lnSpc>
                <a:spcPct val="120000"/>
              </a:lnSpc>
              <a:spcBef>
                <a:spcPts val="0"/>
              </a:spcBef>
              <a:spcAft>
                <a:spcPts val="0"/>
              </a:spcAft>
              <a:buSzPct val="100000"/>
            </a:pPr>
            <a:r>
              <a:rPr lang="zh-CN" altLang="en-US" sz="1400" b="0" spc="150" noProof="1" dirty="0">
                <a:solidFill>
                  <a:srgbClr val="000000"/>
                </a:solidFill>
                <a:latin typeface="微软雅黑" panose="020B0503020204020204" pitchFamily="34" charset="-122"/>
                <a:ea typeface="微软雅黑" panose="020B0503020204020204" pitchFamily="34" charset="-122"/>
                <a:cs typeface="+mn-cs"/>
              </a:rPr>
              <a:t>失能收入损失保险是以因保险合同约定的疾病或者意外伤害导致工作能力丧失为给付保险金条件，为被保险人在一定时期内收入减少或者中断提供保障的保险。</a:t>
            </a:r>
            <a:endParaRPr lang="zh-CN" altLang="en-US" sz="1400" b="0" spc="150" noProof="1" dirty="0">
              <a:solidFill>
                <a:srgbClr val="000000"/>
              </a:solidFill>
              <a:latin typeface="微软雅黑" panose="020B0503020204020204" pitchFamily="34" charset="-122"/>
              <a:ea typeface="微软雅黑" panose="020B0503020204020204" pitchFamily="34" charset="-122"/>
              <a:cs typeface="+mn-cs"/>
            </a:endParaRPr>
          </a:p>
        </p:txBody>
      </p:sp>
      <p:sp>
        <p:nvSpPr>
          <p:cNvPr id="59" name="椭圆 58"/>
          <p:cNvSpPr/>
          <p:nvPr>
            <p:custDataLst>
              <p:tags r:id="rId25"/>
            </p:custDataLst>
          </p:nvPr>
        </p:nvSpPr>
        <p:spPr>
          <a:xfrm>
            <a:off x="3706813" y="4537075"/>
            <a:ext cx="530225" cy="530225"/>
          </a:xfrm>
          <a:prstGeom prst="ellipse">
            <a:avLst/>
          </a:prstGeom>
          <a:solidFill>
            <a:srgbClr val="1AA3AA"/>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solidFill>
                  <a:schemeClr val="bg1"/>
                </a:solidFill>
                <a:latin typeface="微软雅黑" panose="020B0503020204020204" pitchFamily="34" charset="-122"/>
                <a:ea typeface="微软雅黑" panose="020B0503020204020204" pitchFamily="34" charset="-122"/>
              </a:rPr>
              <a:t>3</a:t>
            </a:r>
            <a:endParaRPr lang="en-US" altLang="zh-CN" strike="noStrike" noProof="1" dirty="0">
              <a:solidFill>
                <a:schemeClr val="bg1"/>
              </a:solidFill>
              <a:latin typeface="微软雅黑" panose="020B0503020204020204" pitchFamily="34" charset="-122"/>
              <a:ea typeface="微软雅黑" panose="020B0503020204020204" pitchFamily="34" charset="-122"/>
            </a:endParaRPr>
          </a:p>
        </p:txBody>
      </p:sp>
      <p:cxnSp>
        <p:nvCxnSpPr>
          <p:cNvPr id="61" name="直接连接符 60"/>
          <p:cNvCxnSpPr/>
          <p:nvPr>
            <p:custDataLst>
              <p:tags r:id="rId26"/>
            </p:custDataLst>
          </p:nvPr>
        </p:nvCxnSpPr>
        <p:spPr>
          <a:xfrm>
            <a:off x="7458075" y="2530475"/>
            <a:ext cx="0" cy="2768600"/>
          </a:xfrm>
          <a:prstGeom prst="line">
            <a:avLst/>
          </a:prstGeom>
          <a:ln w="3175" cap="rnd">
            <a:solidFill>
              <a:sysClr val="window" lastClr="FFFFFF">
                <a:lumMod val="85000"/>
              </a:sysClr>
            </a:solidFill>
            <a:round/>
            <a:headEnd type="none"/>
            <a:tailEnd type="none" w="med" len="med"/>
          </a:ln>
        </p:spPr>
        <p:style>
          <a:lnRef idx="1">
            <a:srgbClr val="1F74AD"/>
          </a:lnRef>
          <a:fillRef idx="0">
            <a:srgbClr val="1F74AD"/>
          </a:fillRef>
          <a:effectRef idx="0">
            <a:srgbClr val="1F74AD"/>
          </a:effectRef>
          <a:fontRef idx="minor">
            <a:srgbClr val="000000"/>
          </a:fontRef>
        </p:style>
      </p:cxnSp>
      <p:sp>
        <p:nvSpPr>
          <p:cNvPr id="62" name="文本框 61"/>
          <p:cNvSpPr txBox="1"/>
          <p:nvPr>
            <p:custDataLst>
              <p:tags r:id="rId27"/>
            </p:custDataLst>
          </p:nvPr>
        </p:nvSpPr>
        <p:spPr>
          <a:xfrm>
            <a:off x="8450580" y="2604135"/>
            <a:ext cx="3003550" cy="756920"/>
          </a:xfrm>
          <a:prstGeom prst="rect">
            <a:avLst/>
          </a:prstGeom>
          <a:noFill/>
        </p:spPr>
        <p:txBody>
          <a:bodyPr wrap="square" lIns="90000" tIns="0" rIns="90000" bIns="46800" rtlCol="0">
            <a:noAutofit/>
          </a:bodyPr>
          <a:lstStyle/>
          <a:p>
            <a:pPr>
              <a:lnSpc>
                <a:spcPct val="120000"/>
              </a:lnSpc>
              <a:spcBef>
                <a:spcPts val="0"/>
              </a:spcBef>
              <a:spcAft>
                <a:spcPts val="0"/>
              </a:spcAft>
              <a:buSzPct val="100000"/>
            </a:pPr>
            <a:r>
              <a:rPr lang="zh-CN" altLang="en-US" sz="1400" spc="150" noProof="1" dirty="0">
                <a:solidFill>
                  <a:srgbClr val="2F75B4"/>
                </a:solidFill>
                <a:latin typeface="微软雅黑" panose="020B0503020204020204" pitchFamily="34" charset="-122"/>
                <a:ea typeface="微软雅黑" panose="020B0503020204020204" pitchFamily="34" charset="-122"/>
                <a:cs typeface="+mn-cs"/>
              </a:rPr>
              <a:t>2. 医疗保险</a:t>
            </a:r>
            <a:endParaRPr lang="zh-CN" altLang="en-US" sz="1400" spc="150" noProof="1" dirty="0">
              <a:solidFill>
                <a:srgbClr val="2F75B4"/>
              </a:solidFill>
              <a:latin typeface="微软雅黑" panose="020B0503020204020204" pitchFamily="34" charset="-122"/>
              <a:ea typeface="微软雅黑" panose="020B0503020204020204" pitchFamily="34" charset="-122"/>
              <a:cs typeface="+mn-cs"/>
            </a:endParaRPr>
          </a:p>
          <a:p>
            <a:pPr>
              <a:lnSpc>
                <a:spcPct val="120000"/>
              </a:lnSpc>
              <a:spcBef>
                <a:spcPts val="0"/>
              </a:spcBef>
              <a:spcAft>
                <a:spcPts val="0"/>
              </a:spcAft>
              <a:buSzPct val="100000"/>
            </a:pPr>
            <a:r>
              <a:rPr lang="zh-CN" altLang="en-US" sz="1400" b="0" spc="150" noProof="1" dirty="0">
                <a:solidFill>
                  <a:srgbClr val="000000"/>
                </a:solidFill>
                <a:latin typeface="微软雅黑" panose="020B0503020204020204" pitchFamily="34" charset="-122"/>
                <a:ea typeface="微软雅黑" panose="020B0503020204020204" pitchFamily="34" charset="-122"/>
                <a:cs typeface="+mn-cs"/>
              </a:rPr>
              <a:t>医疗保险是医疗费用保险的简称，医疗保险是为被保险人在治疗疾病时发生医疗费用提供保险保障的保险。</a:t>
            </a:r>
            <a:endParaRPr lang="zh-CN" altLang="en-US" sz="1400" b="0" spc="150" noProof="1" dirty="0">
              <a:solidFill>
                <a:srgbClr val="000000"/>
              </a:solidFill>
              <a:latin typeface="微软雅黑" panose="020B0503020204020204" pitchFamily="34" charset="-122"/>
              <a:ea typeface="微软雅黑" panose="020B0503020204020204" pitchFamily="34" charset="-122"/>
              <a:cs typeface="+mn-cs"/>
            </a:endParaRPr>
          </a:p>
        </p:txBody>
      </p:sp>
      <p:sp>
        <p:nvSpPr>
          <p:cNvPr id="64" name="椭圆 63"/>
          <p:cNvSpPr/>
          <p:nvPr>
            <p:custDataLst>
              <p:tags r:id="rId28"/>
            </p:custDataLst>
          </p:nvPr>
        </p:nvSpPr>
        <p:spPr>
          <a:xfrm>
            <a:off x="7816850" y="2797175"/>
            <a:ext cx="530225" cy="530225"/>
          </a:xfrm>
          <a:prstGeom prst="ellipse">
            <a:avLst/>
          </a:prstGeom>
          <a:solidFill>
            <a:srgbClr val="3498DB"/>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pitchFamily="34" charset="-122"/>
                <a:ea typeface="微软雅黑" panose="020B0503020204020204" pitchFamily="34" charset="-122"/>
              </a:rPr>
              <a:t>2</a:t>
            </a:r>
            <a:endParaRPr lang="en-US" altLang="zh-CN" strike="noStrike" noProof="1" dirty="0">
              <a:latin typeface="微软雅黑" panose="020B0503020204020204" pitchFamily="34" charset="-122"/>
              <a:ea typeface="微软雅黑" panose="020B0503020204020204" pitchFamily="34" charset="-122"/>
            </a:endParaRPr>
          </a:p>
        </p:txBody>
      </p:sp>
      <p:sp>
        <p:nvSpPr>
          <p:cNvPr id="66" name="文本框 65"/>
          <p:cNvSpPr txBox="1"/>
          <p:nvPr>
            <p:custDataLst>
              <p:tags r:id="rId29"/>
            </p:custDataLst>
          </p:nvPr>
        </p:nvSpPr>
        <p:spPr>
          <a:xfrm>
            <a:off x="8544560" y="4509135"/>
            <a:ext cx="3003550" cy="1375410"/>
          </a:xfrm>
          <a:prstGeom prst="rect">
            <a:avLst/>
          </a:prstGeom>
          <a:noFill/>
        </p:spPr>
        <p:txBody>
          <a:bodyPr wrap="square" lIns="90000" tIns="0" rIns="90000" bIns="46800" rtlCol="0">
            <a:noAutofit/>
          </a:bodyPr>
          <a:lstStyle/>
          <a:p>
            <a:pPr>
              <a:lnSpc>
                <a:spcPct val="120000"/>
              </a:lnSpc>
            </a:pPr>
            <a:r>
              <a:rPr lang="zh-CN" altLang="en-US" sz="1400" spc="150" noProof="1" dirty="0">
                <a:solidFill>
                  <a:srgbClr val="2F75B4"/>
                </a:solidFill>
                <a:latin typeface="微软雅黑" panose="020B0503020204020204" pitchFamily="34" charset="-122"/>
                <a:ea typeface="微软雅黑" panose="020B0503020204020204" pitchFamily="34" charset="-122"/>
                <a:cs typeface="+mn-cs"/>
              </a:rPr>
              <a:t>4. 护理保险</a:t>
            </a:r>
            <a:endParaRPr lang="zh-CN" altLang="en-US" sz="1400" spc="150" noProof="1" dirty="0">
              <a:solidFill>
                <a:srgbClr val="2F75B4"/>
              </a:solidFill>
              <a:latin typeface="微软雅黑" panose="020B0503020204020204" pitchFamily="34" charset="-122"/>
              <a:ea typeface="微软雅黑" panose="020B0503020204020204" pitchFamily="34" charset="-122"/>
              <a:cs typeface="+mn-cs"/>
            </a:endParaRPr>
          </a:p>
          <a:p>
            <a:pPr>
              <a:lnSpc>
                <a:spcPct val="120000"/>
              </a:lnSpc>
            </a:pPr>
            <a:r>
              <a:rPr lang="zh-CN" altLang="en-US" sz="1400" b="0" spc="150" noProof="1" dirty="0">
                <a:latin typeface="微软雅黑" panose="020B0503020204020204" pitchFamily="34" charset="-122"/>
                <a:ea typeface="微软雅黑" panose="020B0503020204020204" pitchFamily="34" charset="-122"/>
                <a:cs typeface="+mn-cs"/>
              </a:rPr>
              <a:t>护理保险是以因保险合同约定的日常生活能力障碍引发护理需要为给付保险金条件，为被保险人的护理支出提供保障的保险。</a:t>
            </a:r>
            <a:endParaRPr lang="zh-CN" altLang="en-US" sz="1400" b="0" spc="150" noProof="1" dirty="0">
              <a:latin typeface="微软雅黑" panose="020B0503020204020204" pitchFamily="34" charset="-122"/>
              <a:ea typeface="微软雅黑" panose="020B0503020204020204" pitchFamily="34" charset="-122"/>
              <a:cs typeface="+mn-cs"/>
            </a:endParaRPr>
          </a:p>
        </p:txBody>
      </p:sp>
      <p:sp>
        <p:nvSpPr>
          <p:cNvPr id="68" name="椭圆 67"/>
          <p:cNvSpPr/>
          <p:nvPr>
            <p:custDataLst>
              <p:tags r:id="rId30"/>
            </p:custDataLst>
          </p:nvPr>
        </p:nvSpPr>
        <p:spPr>
          <a:xfrm>
            <a:off x="7816850" y="4537075"/>
            <a:ext cx="530225" cy="530225"/>
          </a:xfrm>
          <a:prstGeom prst="ellipse">
            <a:avLst/>
          </a:prstGeom>
          <a:solidFill>
            <a:srgbClr val="69A35B"/>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pitchFamily="34" charset="-122"/>
                <a:ea typeface="微软雅黑" panose="020B0503020204020204" pitchFamily="34" charset="-122"/>
              </a:rPr>
              <a:t>4</a:t>
            </a:r>
            <a:endParaRPr lang="en-US" altLang="zh-CN" strike="noStrike" noProof="1" dirty="0">
              <a:latin typeface="微软雅黑" panose="020B0503020204020204" pitchFamily="34" charset="-122"/>
              <a:ea typeface="微软雅黑" panose="020B0503020204020204" pitchFamily="34" charset="-122"/>
            </a:endParaRPr>
          </a:p>
        </p:txBody>
      </p:sp>
      <p:sp>
        <p:nvSpPr>
          <p:cNvPr id="3" name="文本框 2"/>
          <p:cNvSpPr txBox="1"/>
          <p:nvPr/>
        </p:nvSpPr>
        <p:spPr>
          <a:xfrm>
            <a:off x="1320800" y="1088390"/>
            <a:ext cx="9915525" cy="1337945"/>
          </a:xfrm>
          <a:prstGeom prst="rect">
            <a:avLst/>
          </a:prstGeom>
          <a:noFill/>
        </p:spPr>
        <p:txBody>
          <a:bodyPr wrap="square" rtlCol="0">
            <a:spAutoFit/>
          </a:bodyPr>
          <a:p>
            <a:pPr algn="just">
              <a:lnSpc>
                <a:spcPct val="150000"/>
              </a:lnSpc>
            </a:pPr>
            <a:r>
              <a:rPr lang="zh-CN" altLang="en-US">
                <a:solidFill>
                  <a:srgbClr val="2F75B4"/>
                </a:solidFill>
                <a:latin typeface="微软雅黑" panose="020B0503020204020204" pitchFamily="34" charset="-122"/>
                <a:ea typeface="微软雅黑" panose="020B0503020204020204" pitchFamily="34" charset="-122"/>
              </a:rPr>
              <a:t>（二）健康保险</a:t>
            </a:r>
            <a:endParaRPr lang="zh-CN" altLang="en-US">
              <a:solidFill>
                <a:srgbClr val="2F75B4"/>
              </a:solidFill>
              <a:latin typeface="微软雅黑" panose="020B0503020204020204" pitchFamily="34" charset="-122"/>
              <a:ea typeface="微软雅黑" panose="020B0503020204020204" pitchFamily="34" charset="-122"/>
            </a:endParaRPr>
          </a:p>
          <a:p>
            <a:pPr algn="just">
              <a:lnSpc>
                <a:spcPct val="150000"/>
              </a:lnSpc>
            </a:pPr>
            <a:r>
              <a:rPr lang="zh-CN" altLang="en-US" b="0">
                <a:latin typeface="微软雅黑" panose="020B0503020204020204" pitchFamily="34" charset="-122"/>
                <a:ea typeface="微软雅黑" panose="020B0503020204020204" pitchFamily="34" charset="-122"/>
              </a:rPr>
              <a:t>健康保险是指以被保险人的身体为保险标的，使被保险人在疾病或意外事故所致伤害时发生的医疗费用或收入损失获得补偿的一种人身保险。</a:t>
            </a:r>
            <a:endParaRPr lang="zh-CN" altLang="en-US" b="0">
              <a:latin typeface="微软雅黑" panose="020B0503020204020204" pitchFamily="34" charset="-122"/>
              <a:ea typeface="微软雅黑" panose="020B0503020204020204" pitchFamily="34" charset="-122"/>
            </a:endParaRPr>
          </a:p>
        </p:txBody>
      </p:sp>
    </p:spTree>
    <p:custDataLst>
      <p:tags r:id="rId3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三、财产保险的业务种类</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2" name="文本框 1"/>
          <p:cNvSpPr txBox="1"/>
          <p:nvPr>
            <p:custDataLst>
              <p:tags r:id="rId3"/>
            </p:custDataLst>
          </p:nvPr>
        </p:nvSpPr>
        <p:spPr>
          <a:xfrm>
            <a:off x="3575685" y="2053590"/>
            <a:ext cx="7546975" cy="1370965"/>
          </a:xfrm>
          <a:prstGeom prst="rect">
            <a:avLst/>
          </a:prstGeom>
          <a:noFill/>
          <a:ln w="9525">
            <a:noFill/>
          </a:ln>
        </p:spPr>
        <p:txBody>
          <a:bodyPr wrap="square" anchor="t">
            <a:spAutoFit/>
          </a:bodyPr>
          <a:p>
            <a:pPr>
              <a:lnSpc>
                <a:spcPct val="130000"/>
              </a:lnSpc>
            </a:pPr>
            <a:r>
              <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rPr>
              <a:t>1. 普通意外伤害保险</a:t>
            </a:r>
            <a:endPar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普通意外伤害保险又称“一般意外伤害保险”，是指以非特定时间、非特定地点或非特定原因发生的意外伤害为保险风险的意外伤害保险。是为被保险人在日常生活、工作、学习中因一般风险导致的意外伤害而提供保障的一种保险。</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4"/>
            </p:custDataLst>
          </p:nvPr>
        </p:nvSpPr>
        <p:spPr>
          <a:xfrm>
            <a:off x="767080" y="392398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3" name="文本框 22"/>
          <p:cNvSpPr txBox="1"/>
          <p:nvPr>
            <p:custDataLst>
              <p:tags r:id="rId5"/>
            </p:custDataLst>
          </p:nvPr>
        </p:nvSpPr>
        <p:spPr>
          <a:xfrm>
            <a:off x="3737928" y="4220528"/>
            <a:ext cx="7548563" cy="1050925"/>
          </a:xfrm>
          <a:prstGeom prst="rect">
            <a:avLst/>
          </a:prstGeom>
          <a:noFill/>
          <a:ln w="9525">
            <a:noFill/>
          </a:ln>
        </p:spPr>
        <p:txBody>
          <a:bodyPr wrap="square" anchor="t">
            <a:spAutoFit/>
          </a:bodyPr>
          <a:p>
            <a:pPr>
              <a:lnSpc>
                <a:spcPct val="130000"/>
              </a:lnSpc>
            </a:pPr>
            <a:r>
              <a:rPr lang="zh-CN" altLang="en-US" sz="1600" spc="100" noProof="1" dirty="0">
                <a:solidFill>
                  <a:srgbClr val="2F75B4"/>
                </a:solidFill>
                <a:latin typeface="微软雅黑" panose="020B0503020204020204" pitchFamily="34" charset="-122"/>
                <a:ea typeface="微软雅黑" panose="020B0503020204020204" pitchFamily="34" charset="-122"/>
                <a:cs typeface="+mn-cs"/>
                <a:sym typeface="等线" panose="02010600030101010101" charset="-122"/>
              </a:rPr>
              <a:t>2. 特种意外伤害保险</a:t>
            </a:r>
            <a:endParaRPr lang="zh-CN" altLang="en-US" sz="1600" spc="100" noProof="1" dirty="0">
              <a:solidFill>
                <a:srgbClr val="2F75B4"/>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特种意外伤害保险是指以特定时间、特定地点或特定原因发生的意外伤害为保</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险风险的意外伤害保险。</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6"/>
            </p:custDataLst>
          </p:nvPr>
        </p:nvPicPr>
        <p:blipFill>
          <a:blip r:embed="rId7"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8"/>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9"/>
            </p:custDataLst>
          </p:nvPr>
        </p:nvPicPr>
        <p:blipFill>
          <a:blip r:embed="rId10"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3" name="Title 6"/>
          <p:cNvSpPr txBox="1"/>
          <p:nvPr>
            <p:custDataLst>
              <p:tags r:id="rId11"/>
            </p:custDataLst>
          </p:nvPr>
        </p:nvSpPr>
        <p:spPr>
          <a:xfrm>
            <a:off x="910908" y="1257300"/>
            <a:ext cx="920432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800"/>
              </a:spcBef>
              <a:spcAft>
                <a:spcPts val="0"/>
              </a:spcAft>
              <a:buSzPct val="100000"/>
              <a:buFont typeface="Wingdings" panose="05000000000000000000" charset="0"/>
            </a:pPr>
            <a:r>
              <a:rPr sz="18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（三）人身意外伤害保险</a:t>
            </a:r>
            <a:endParaRPr sz="1800" b="1" strike="noStrike" spc="150" noProof="1">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04184" y="1196834"/>
            <a:ext cx="10890379" cy="5012277"/>
            <a:chOff x="1843" y="1876"/>
            <a:chExt cx="15432" cy="6039"/>
          </a:xfrm>
        </p:grpSpPr>
        <p:sp>
          <p:nvSpPr>
            <p:cNvPr id="114" name="圆角矩形 113"/>
            <p:cNvSpPr/>
            <p:nvPr>
              <p:custDataLst>
                <p:tags r:id="rId1"/>
              </p:custDataLst>
            </p:nvPr>
          </p:nvSpPr>
          <p:spPr>
            <a:xfrm>
              <a:off x="2158" y="2137"/>
              <a:ext cx="14775" cy="565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3" y="1876"/>
              <a:ext cx="637" cy="421"/>
              <a:chOff x="5198" y="2837"/>
              <a:chExt cx="637" cy="421"/>
            </a:xfrm>
          </p:grpSpPr>
          <p:sp>
            <p:nvSpPr>
              <p:cNvPr id="116" name="菱形 115"/>
              <p:cNvSpPr/>
              <p:nvPr>
                <p:custDataLst>
                  <p:tags r:id="rId2"/>
                </p:custDataLst>
              </p:nvPr>
            </p:nvSpPr>
            <p:spPr>
              <a:xfrm>
                <a:off x="5198" y="285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0" y="28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43" y="7504"/>
              <a:ext cx="738" cy="410"/>
              <a:chOff x="5198" y="4900"/>
              <a:chExt cx="738" cy="410"/>
            </a:xfrm>
          </p:grpSpPr>
          <p:sp>
            <p:nvSpPr>
              <p:cNvPr id="119" name="菱形 118"/>
              <p:cNvSpPr/>
              <p:nvPr>
                <p:custDataLst>
                  <p:tags r:id="rId4"/>
                </p:custDataLst>
              </p:nvPr>
            </p:nvSpPr>
            <p:spPr>
              <a:xfrm>
                <a:off x="5491" y="491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98" y="49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04" y="7515"/>
              <a:ext cx="770" cy="400"/>
              <a:chOff x="4969" y="4911"/>
              <a:chExt cx="770" cy="400"/>
            </a:xfrm>
          </p:grpSpPr>
          <p:sp>
            <p:nvSpPr>
              <p:cNvPr id="122" name="菱形 121"/>
              <p:cNvSpPr/>
              <p:nvPr>
                <p:custDataLst>
                  <p:tags r:id="rId6"/>
                </p:custDataLst>
              </p:nvPr>
            </p:nvSpPr>
            <p:spPr>
              <a:xfrm>
                <a:off x="4969" y="4911"/>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85" y="4911"/>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580" y="1930"/>
              <a:ext cx="695" cy="433"/>
              <a:chOff x="4968" y="2870"/>
              <a:chExt cx="695" cy="433"/>
            </a:xfrm>
          </p:grpSpPr>
          <p:sp>
            <p:nvSpPr>
              <p:cNvPr id="125" name="菱形 124"/>
              <p:cNvSpPr/>
              <p:nvPr>
                <p:custDataLst>
                  <p:tags r:id="rId8"/>
                </p:custDataLst>
              </p:nvPr>
            </p:nvSpPr>
            <p:spPr>
              <a:xfrm>
                <a:off x="4968" y="290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218" y="287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项目小结</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3" name="图片 2"/>
          <p:cNvPicPr>
            <a:picLocks noChangeAspect="1"/>
          </p:cNvPicPr>
          <p:nvPr/>
        </p:nvPicPr>
        <p:blipFill>
          <a:blip r:embed="rId10"/>
          <a:stretch>
            <a:fillRect/>
          </a:stretch>
        </p:blipFill>
        <p:spPr>
          <a:xfrm>
            <a:off x="3719830" y="1484630"/>
            <a:ext cx="4752975" cy="4448175"/>
          </a:xfrm>
          <a:prstGeom prst="rect">
            <a:avLst/>
          </a:prstGeom>
        </p:spPr>
      </p:pic>
    </p:spTree>
    <p:custDataLst>
      <p:tags r:id="rId11"/>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hasCustomPrompt="1"/>
            <p:custDataLst>
              <p:tags r:id="rId1"/>
            </p:custDataLst>
          </p:nvPr>
        </p:nvSpPr>
        <p:spPr>
          <a:xfrm>
            <a:off x="5665788" y="2613025"/>
            <a:ext cx="5978525" cy="1546225"/>
          </a:xfrm>
        </p:spPr>
        <p:txBody>
          <a:bodyPr vert="horz" lIns="90000" tIns="46800" rIns="90000" bIns="46800" anchor="b"/>
          <a:p>
            <a:pPr marL="0" marR="0" indent="0" algn="r" defTabSz="914400" rtl="0" eaLnBrk="1" fontAlgn="auto" latinLnBrk="0" hangingPunct="1">
              <a:lnSpc>
                <a:spcPct val="100000"/>
              </a:lnSpc>
              <a:spcBef>
                <a:spcPct val="0"/>
              </a:spcBef>
              <a:spcAft>
                <a:spcPct val="0"/>
              </a:spcAft>
              <a:buClrTx/>
              <a:buSzTx/>
              <a:buFontTx/>
              <a:buNone/>
            </a:pPr>
            <a:r>
              <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rPr>
              <a:t>THANKS</a:t>
            </a:r>
            <a:endPar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833" fill="hold">
                                          <p:stCondLst>
                                            <p:cond delay="167"/>
                                          </p:stCondLst>
                                        </p:cTn>
                                        <p:tgtEl>
                                          <p:spTgt spid="2"/>
                                        </p:tgtEl>
                                        <p:attrNameLst>
                                          <p:attrName>ppt_h</p:attrName>
                                        </p:attrNameLst>
                                      </p:cBhvr>
                                      <p:tavLst>
                                        <p:tav tm="0" fmla="#ppt_h*(1+0.4*sin(2.5*pi*$)*(1-$)^3)">
                                          <p:val>
                                            <p:fltVal val="0.000000"/>
                                          </p:val>
                                        </p:tav>
                                        <p:tav tm="100000">
                                          <p:val>
                                            <p:fltVal val="1.000000"/>
                                          </p:val>
                                        </p:tav>
                                      </p:tavLst>
                                    </p:anim>
                                    <p:anim calcmode="lin" valueType="num">
                                      <p:cBhvr>
                                        <p:cTn id="8" dur="1000" fill="hold">
                                          <p:stCondLst>
                                            <p:cond delay="0"/>
                                          </p:stCondLst>
                                        </p:cTn>
                                        <p:tgtEl>
                                          <p:spTgt spid="2"/>
                                        </p:tgtEl>
                                        <p:attrNameLst>
                                          <p:attrName>ppt_y</p:attrName>
                                        </p:attrNameLst>
                                      </p:cBhvr>
                                      <p:tavLst>
                                        <p:tav tm="0" fmla="#ppt_y-0.5*#ppt_h+0.5*ppt_h">
                                          <p:val>
                                            <p:fltVal val="0.000000"/>
                                          </p:val>
                                        </p:tav>
                                        <p:tav tm="100000">
                                          <p:val>
                                            <p:fltVal val="1.000000"/>
                                          </p:val>
                                        </p:tav>
                                      </p:tavLst>
                                    </p:anim>
                                    <p:anim calcmode="lin" valueType="num">
                                      <p:cBhvr>
                                        <p:cTn id="9" dur="167" fill="hold">
                                          <p:stCondLst>
                                            <p:cond delay="0"/>
                                          </p:stCondLst>
                                        </p:cTn>
                                        <p:tgtEl>
                                          <p:spTgt spid="2"/>
                                        </p:tgtEl>
                                        <p:attrNameLst>
                                          <p:attrName>ppt_h</p:attrName>
                                        </p:attrNameLst>
                                      </p:cBhvr>
                                      <p:tavLst>
                                        <p:tav tm="0" fmla="$^2*#ppt_h">
                                          <p:val>
                                            <p:fltVal val="0.000000"/>
                                          </p:val>
                                        </p:tav>
                                        <p:tav tm="100000" fmla="#ppt_h">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14375" y="2836863"/>
            <a:ext cx="2170113"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学习目标</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0658" name="组合 7"/>
          <p:cNvGrpSpPr/>
          <p:nvPr/>
        </p:nvGrpSpPr>
        <p:grpSpPr>
          <a:xfrm>
            <a:off x="3365500" y="920750"/>
            <a:ext cx="8158163" cy="5059363"/>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905"/>
              <a:ext cx="11301" cy="8960"/>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0661"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05163" y="900113"/>
            <a:ext cx="838200" cy="682625"/>
          </a:xfrm>
          <a:prstGeom prst="rect">
            <a:avLst/>
          </a:prstGeom>
          <a:noFill/>
          <a:ln w="9525">
            <a:noFill/>
          </a:ln>
        </p:spPr>
      </p:pic>
      <p:pic>
        <p:nvPicPr>
          <p:cNvPr id="70662" name="图片 9"/>
          <p:cNvPicPr>
            <a:picLocks noChangeAspect="1"/>
          </p:cNvPicPr>
          <p:nvPr/>
        </p:nvPicPr>
        <p:blipFill>
          <a:blip r:embed="rId5">
            <a:clrChange>
              <a:clrFrom>
                <a:srgbClr val="FFFFFF"/>
              </a:clrFrom>
              <a:clrTo>
                <a:srgbClr val="FFFFFF">
                  <a:alpha val="0"/>
                </a:srgbClr>
              </a:clrTo>
            </a:clrChange>
          </a:blip>
          <a:stretch>
            <a:fillRect/>
          </a:stretch>
        </p:blipFill>
        <p:spPr>
          <a:xfrm>
            <a:off x="10834688" y="5362575"/>
            <a:ext cx="733425" cy="673100"/>
          </a:xfrm>
          <a:prstGeom prst="rect">
            <a:avLst/>
          </a:prstGeom>
          <a:noFill/>
          <a:ln w="9525">
            <a:noFill/>
          </a:ln>
        </p:spPr>
      </p:pic>
      <p:sp>
        <p:nvSpPr>
          <p:cNvPr id="6" name="文本框 5"/>
          <p:cNvSpPr txBox="1"/>
          <p:nvPr>
            <p:custDataLst>
              <p:tags r:id="rId6"/>
            </p:custDataLst>
          </p:nvPr>
        </p:nvSpPr>
        <p:spPr>
          <a:xfrm>
            <a:off x="3916045" y="3500755"/>
            <a:ext cx="7193280" cy="211645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【能力目标】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4525" indent="-284480" algn="just" fontAlgn="ctr">
              <a:lnSpc>
                <a:spcPct val="10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通过学习保险的定义、特征及职能，能理解保险与赌博、储蓄、慈善事业的区别；</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just" fontAlgn="ctr">
              <a:lnSpc>
                <a:spcPct val="10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通过学习保险的基本原则，建立对保险的基本认知；</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just" fontAlgn="ctr">
              <a:lnSpc>
                <a:spcPct val="10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通过学习财产保险与人身保险的相关知识，会实际操作具体业务。</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12" name="文本框 11"/>
          <p:cNvSpPr txBox="1"/>
          <p:nvPr>
            <p:custDataLst>
              <p:tags r:id="rId7"/>
            </p:custDataLst>
          </p:nvPr>
        </p:nvSpPr>
        <p:spPr>
          <a:xfrm>
            <a:off x="3925888" y="1476375"/>
            <a:ext cx="7172325" cy="163512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【知识目标】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5795" indent="-285750" algn="just" fontAlgn="ctr">
              <a:lnSpc>
                <a:spcPct val="10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掌握保险的定义及特征，对保险的职能有一个充分的认识；</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just" fontAlgn="ctr">
              <a:lnSpc>
                <a:spcPct val="10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了解保险的分类，理解保险的基本原则；</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just" fontAlgn="ctr">
              <a:lnSpc>
                <a:spcPct val="10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掌握财产保险的定义、特征和种类，理解其适用的情形；</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just" fontAlgn="ctr">
              <a:lnSpc>
                <a:spcPct val="10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掌握人身保险的定义、特征和种类，熟悉其产品特点和主要条款。</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p:txBody>
      </p:sp>
    </p:spTree>
    <p:custDataLst>
      <p:tags r:id="rId8"/>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692150" y="2836863"/>
            <a:ext cx="2171700"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工作任务</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1682" name="组合 7"/>
          <p:cNvGrpSpPr/>
          <p:nvPr/>
        </p:nvGrpSpPr>
        <p:grpSpPr>
          <a:xfrm>
            <a:off x="3343275" y="1812925"/>
            <a:ext cx="8159750" cy="3232150"/>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1481"/>
              <a:ext cx="11301" cy="7938"/>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1685"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16275" y="1816100"/>
            <a:ext cx="838200" cy="682625"/>
          </a:xfrm>
          <a:prstGeom prst="rect">
            <a:avLst/>
          </a:prstGeom>
          <a:noFill/>
          <a:ln w="9525">
            <a:noFill/>
          </a:ln>
        </p:spPr>
      </p:pic>
      <p:pic>
        <p:nvPicPr>
          <p:cNvPr id="71686" name="图片 9"/>
          <p:cNvPicPr>
            <a:picLocks noChangeAspect="1"/>
          </p:cNvPicPr>
          <p:nvPr/>
        </p:nvPicPr>
        <p:blipFill>
          <a:blip r:embed="rId5">
            <a:clrChange>
              <a:clrFrom>
                <a:srgbClr val="FFFFFF"/>
              </a:clrFrom>
              <a:clrTo>
                <a:srgbClr val="FFFFFF">
                  <a:alpha val="0"/>
                </a:srgbClr>
              </a:clrTo>
            </a:clrChange>
          </a:blip>
          <a:stretch>
            <a:fillRect/>
          </a:stretch>
        </p:blipFill>
        <p:spPr>
          <a:xfrm>
            <a:off x="10769600" y="4371975"/>
            <a:ext cx="733425" cy="673100"/>
          </a:xfrm>
          <a:prstGeom prst="rect">
            <a:avLst/>
          </a:prstGeom>
          <a:noFill/>
          <a:ln w="9525">
            <a:noFill/>
          </a:ln>
        </p:spPr>
      </p:pic>
      <p:sp>
        <p:nvSpPr>
          <p:cNvPr id="71687" name="文本框 5"/>
          <p:cNvSpPr txBox="1"/>
          <p:nvPr>
            <p:custDataLst>
              <p:tags r:id="rId6"/>
            </p:custDataLst>
          </p:nvPr>
        </p:nvSpPr>
        <p:spPr>
          <a:xfrm>
            <a:off x="3886200" y="2794000"/>
            <a:ext cx="7191375" cy="1270000"/>
          </a:xfrm>
          <a:prstGeom prst="rect">
            <a:avLst/>
          </a:prstGeom>
          <a:noFill/>
          <a:ln w="9525">
            <a:noFill/>
          </a:ln>
        </p:spPr>
        <p:txBody>
          <a:bodyPr wrap="square" lIns="101600" tIns="0" rIns="82550" bIns="0" anchor="ctr" anchorCtr="0"/>
          <a:p>
            <a:pPr marL="361950" indent="-361950" fontAlgn="ctr">
              <a:lnSpc>
                <a:spcPct val="150000"/>
              </a:lnSpc>
              <a:spcBef>
                <a:spcPts val="1000"/>
              </a:spcBef>
              <a:buClr>
                <a:srgbClr val="175094"/>
              </a:buClr>
              <a:buSzPct val="100000"/>
              <a:buFont typeface="WPS-Bullets" pitchFamily="2" charset="0"/>
              <a:buChar char=""/>
            </a:pPr>
            <a:r>
              <a:rPr lang="en-US" altLang="zh-CN" sz="2000">
                <a:solidFill>
                  <a:srgbClr val="175094"/>
                </a:solidFill>
                <a:latin typeface="微软雅黑" panose="020B0503020204020204" pitchFamily="34" charset="-122"/>
                <a:ea typeface="微软雅黑" panose="020B0503020204020204" pitchFamily="34" charset="-122"/>
              </a:rPr>
              <a:t> </a:t>
            </a:r>
            <a:r>
              <a:rPr lang="zh-CN" altLang="en-US" sz="2000">
                <a:solidFill>
                  <a:srgbClr val="175094"/>
                </a:solidFill>
                <a:latin typeface="微软雅黑" panose="020B0503020204020204" pitchFamily="34" charset="-122"/>
                <a:ea typeface="微软雅黑" panose="020B0503020204020204" pitchFamily="34" charset="-122"/>
              </a:rPr>
              <a:t>探寻保险的起源与发展；</a:t>
            </a:r>
            <a:endParaRPr lang="zh-CN" altLang="en-US" sz="2000">
              <a:solidFill>
                <a:srgbClr val="175094"/>
              </a:solidFill>
              <a:latin typeface="微软雅黑" panose="020B0503020204020204" pitchFamily="34" charset="-122"/>
              <a:ea typeface="微软雅黑" panose="020B0503020204020204" pitchFamily="34" charset="-122"/>
            </a:endParaRPr>
          </a:p>
          <a:p>
            <a:pPr marL="361950" indent="-361950" fontAlgn="ctr">
              <a:lnSpc>
                <a:spcPct val="150000"/>
              </a:lnSpc>
              <a:spcBef>
                <a:spcPts val="1000"/>
              </a:spcBef>
              <a:buClr>
                <a:srgbClr val="175094"/>
              </a:buClr>
              <a:buSzPct val="100000"/>
              <a:buFont typeface="WPS-Bullets" pitchFamily="2" charset="0"/>
              <a:buChar char=""/>
            </a:pPr>
            <a:r>
              <a:rPr lang="en-US" altLang="zh-CN" sz="2000">
                <a:solidFill>
                  <a:srgbClr val="175094"/>
                </a:solidFill>
                <a:latin typeface="微软雅黑" panose="020B0503020204020204" pitchFamily="34" charset="-122"/>
                <a:ea typeface="微软雅黑" panose="020B0503020204020204" pitchFamily="34" charset="-122"/>
              </a:rPr>
              <a:t> </a:t>
            </a:r>
            <a:r>
              <a:rPr lang="zh-CN" altLang="en-US" sz="2000">
                <a:solidFill>
                  <a:srgbClr val="175094"/>
                </a:solidFill>
                <a:latin typeface="微软雅黑" panose="020B0503020204020204" pitchFamily="34" charset="-122"/>
                <a:ea typeface="微软雅黑" panose="020B0503020204020204" pitchFamily="34" charset="-122"/>
              </a:rPr>
              <a:t>依据保险的基本原则客观评判保险责任归属；</a:t>
            </a:r>
            <a:endParaRPr lang="zh-CN" altLang="en-US" sz="2000">
              <a:solidFill>
                <a:srgbClr val="175094"/>
              </a:solidFill>
              <a:latin typeface="微软雅黑" panose="020B0503020204020204" pitchFamily="34" charset="-122"/>
              <a:ea typeface="微软雅黑" panose="020B0503020204020204" pitchFamily="34" charset="-122"/>
            </a:endParaRPr>
          </a:p>
          <a:p>
            <a:pPr marL="361950" indent="-361950" fontAlgn="ctr">
              <a:lnSpc>
                <a:spcPct val="150000"/>
              </a:lnSpc>
              <a:spcBef>
                <a:spcPts val="1000"/>
              </a:spcBef>
              <a:buClr>
                <a:srgbClr val="175094"/>
              </a:buClr>
              <a:buSzPct val="100000"/>
              <a:buFont typeface="WPS-Bullets" pitchFamily="2" charset="0"/>
              <a:buChar char=""/>
            </a:pPr>
            <a:r>
              <a:rPr lang="en-US" altLang="zh-CN" sz="2000">
                <a:solidFill>
                  <a:srgbClr val="175094"/>
                </a:solidFill>
                <a:latin typeface="微软雅黑" panose="020B0503020204020204" pitchFamily="34" charset="-122"/>
                <a:ea typeface="微软雅黑" panose="020B0503020204020204" pitchFamily="34" charset="-122"/>
              </a:rPr>
              <a:t> </a:t>
            </a:r>
            <a:r>
              <a:rPr lang="zh-CN" altLang="en-US" sz="2000">
                <a:solidFill>
                  <a:srgbClr val="175094"/>
                </a:solidFill>
                <a:latin typeface="微软雅黑" panose="020B0503020204020204" pitchFamily="34" charset="-122"/>
                <a:ea typeface="微软雅黑" panose="020B0503020204020204" pitchFamily="34" charset="-122"/>
              </a:rPr>
              <a:t>应用财产保险与人身保险相关知识进行案例分析。</a:t>
            </a:r>
            <a:endParaRPr lang="zh-CN" altLang="en-US" sz="2000">
              <a:solidFill>
                <a:srgbClr val="175094"/>
              </a:solidFill>
              <a:latin typeface="微软雅黑" panose="020B0503020204020204" pitchFamily="34" charset="-122"/>
              <a:ea typeface="微软雅黑" panose="020B0503020204020204" pitchFamily="34" charset="-122"/>
            </a:endParaRPr>
          </a:p>
        </p:txBody>
      </p:sp>
    </p:spTree>
    <p:custDataLst>
      <p:tags r:id="rId7"/>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保险概述</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839470" y="1916430"/>
            <a:ext cx="6251575" cy="352425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在人们的日常生活中，“保险”一词通常含有稳妥、可靠、安全或保证的意思。然而“保险”作为经济范畴中一个专用名词，有其特定的含义。</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“保险”</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有广义和狭义之分。广义的“保险”，一般包括由国家政府部门经办的在人们的日常生活中，</a:t>
            </a: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“保险”</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一词通常含有稳妥、可靠、安全或保证的意思。然而“保险”作为经济范畴中一个专用名词，有其特定的含义。</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76803" name="图片 5"/>
          <p:cNvPicPr>
            <a:picLocks noChangeAspect="1"/>
          </p:cNvPicPr>
          <p:nvPr>
            <p:custDataLst>
              <p:tags r:id="rId2"/>
            </p:custDataLst>
          </p:nvPr>
        </p:nvPicPr>
        <p:blipFill>
          <a:blip r:embed="rId3">
            <a:clrChange>
              <a:clrFrom>
                <a:srgbClr val="F2F2F2"/>
              </a:clrFrom>
              <a:clrTo>
                <a:srgbClr val="F2F2F2">
                  <a:alpha val="0"/>
                </a:srgbClr>
              </a:clrTo>
            </a:clrChange>
          </a:blip>
          <a:stretch>
            <a:fillRect/>
          </a:stretch>
        </p:blipFill>
        <p:spPr>
          <a:xfrm>
            <a:off x="7392035" y="1916430"/>
            <a:ext cx="4118610" cy="3437890"/>
          </a:xfrm>
          <a:prstGeom prst="rect">
            <a:avLst/>
          </a:prstGeom>
          <a:noFill/>
          <a:ln w="9525">
            <a:noFill/>
          </a:ln>
        </p:spPr>
      </p:pic>
      <p:grpSp>
        <p:nvGrpSpPr>
          <p:cNvPr id="76804"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一、保险的定义</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3121"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一、保险的定义</a:t>
              </a:r>
              <a:endParaRPr lang="zh-CN"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5" name="矩形 4"/>
          <p:cNvSpPr/>
          <p:nvPr>
            <p:custDataLst>
              <p:tags r:id="rId4"/>
            </p:custDataLst>
          </p:nvPr>
        </p:nvSpPr>
        <p:spPr bwMode="gray">
          <a:xfrm>
            <a:off x="956945" y="2095818"/>
            <a:ext cx="3306763" cy="838200"/>
          </a:xfrm>
          <a:prstGeom prst="rect">
            <a:avLst/>
          </a:prstGeom>
          <a:solidFill>
            <a:srgbClr val="4276AA">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 name="矩形 5"/>
          <p:cNvSpPr/>
          <p:nvPr>
            <p:custDataLst>
              <p:tags r:id="rId5"/>
            </p:custDataLst>
          </p:nvPr>
        </p:nvSpPr>
        <p:spPr bwMode="gray">
          <a:xfrm>
            <a:off x="956945" y="3010218"/>
            <a:ext cx="3306763" cy="2057400"/>
          </a:xfrm>
          <a:prstGeom prst="rect">
            <a:avLst/>
          </a:prstGeom>
          <a:noFill/>
          <a:ln w="9525">
            <a:solidFill>
              <a:srgbClr val="4276AA"/>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文本框 3"/>
          <p:cNvSpPr txBox="1"/>
          <p:nvPr>
            <p:custDataLst>
              <p:tags r:id="rId6"/>
            </p:custDataLst>
          </p:nvPr>
        </p:nvSpPr>
        <p:spPr>
          <a:xfrm>
            <a:off x="956945" y="2224405"/>
            <a:ext cx="3306763" cy="582613"/>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300" noProof="1">
                <a:solidFill>
                  <a:srgbClr val="FFFFFF"/>
                </a:solidFill>
                <a:latin typeface="微软雅黑" panose="020B0503020204020204" pitchFamily="34" charset="-122"/>
                <a:ea typeface="微软雅黑" panose="020B0503020204020204" pitchFamily="34" charset="-122"/>
                <a:cs typeface="+mn-cs"/>
              </a:rPr>
              <a:t>（一）保险是一种合同行为</a:t>
            </a:r>
            <a:endParaRPr sz="1600" spc="300" noProof="1">
              <a:solidFill>
                <a:srgbClr val="FFFFFF"/>
              </a:solidFill>
              <a:latin typeface="微软雅黑" panose="020B0503020204020204" pitchFamily="34" charset="-122"/>
              <a:ea typeface="微软雅黑" panose="020B0503020204020204" pitchFamily="34" charset="-122"/>
              <a:cs typeface="+mn-cs"/>
            </a:endParaRPr>
          </a:p>
        </p:txBody>
      </p:sp>
      <p:sp>
        <p:nvSpPr>
          <p:cNvPr id="19" name="文本框 18"/>
          <p:cNvSpPr txBox="1"/>
          <p:nvPr>
            <p:custDataLst>
              <p:tags r:id="rId7"/>
            </p:custDataLst>
          </p:nvPr>
        </p:nvSpPr>
        <p:spPr>
          <a:xfrm>
            <a:off x="1120458" y="3026093"/>
            <a:ext cx="3003550" cy="2057400"/>
          </a:xfrm>
          <a:prstGeom prst="rect">
            <a:avLst/>
          </a:prstGeom>
          <a:noFill/>
        </p:spPr>
        <p:txBody>
          <a:bodyPr wrap="square" lIns="90000" tIns="46800" rIns="90000" bIns="46800" rtlCol="0" anchor="ctr" anchorCtr="0">
            <a:normAutofit/>
          </a:bodyPr>
          <a:p>
            <a:pPr marL="285750" indent="-285750" algn="just" fontAlgn="ctr">
              <a:lnSpc>
                <a:spcPct val="140000"/>
              </a:lnSpc>
              <a:spcBef>
                <a:spcPts val="100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从法律角度看，保险是一种合同行为，是一方同意补偿另一方损失的一种合同安排，提供损失赔偿的一方是保险人，接受损失赔偿的另一方是被保险人。</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8" name="矩形 7"/>
          <p:cNvSpPr/>
          <p:nvPr>
            <p:custDataLst>
              <p:tags r:id="rId8"/>
            </p:custDataLst>
          </p:nvPr>
        </p:nvSpPr>
        <p:spPr bwMode="gray">
          <a:xfrm>
            <a:off x="4533583" y="2095818"/>
            <a:ext cx="3306763" cy="838200"/>
          </a:xfrm>
          <a:prstGeom prst="rect">
            <a:avLst/>
          </a:prstGeom>
          <a:solidFill>
            <a:srgbClr val="178AA1">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矩形 8"/>
          <p:cNvSpPr/>
          <p:nvPr>
            <p:custDataLst>
              <p:tags r:id="rId9"/>
            </p:custDataLst>
          </p:nvPr>
        </p:nvSpPr>
        <p:spPr bwMode="gray">
          <a:xfrm>
            <a:off x="4533583" y="3010218"/>
            <a:ext cx="3306763" cy="2057400"/>
          </a:xfrm>
          <a:prstGeom prst="rect">
            <a:avLst/>
          </a:prstGeom>
          <a:noFill/>
          <a:ln w="9525">
            <a:solidFill>
              <a:srgbClr val="178AA1"/>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文本框 12"/>
          <p:cNvSpPr txBox="1"/>
          <p:nvPr>
            <p:custDataLst>
              <p:tags r:id="rId10"/>
            </p:custDataLst>
          </p:nvPr>
        </p:nvSpPr>
        <p:spPr>
          <a:xfrm>
            <a:off x="4533583" y="2222818"/>
            <a:ext cx="3308350" cy="584200"/>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100" noProof="1">
                <a:solidFill>
                  <a:srgbClr val="FFFFFF"/>
                </a:solidFill>
                <a:latin typeface="微软雅黑" panose="020B0503020204020204" pitchFamily="34" charset="-122"/>
                <a:ea typeface="微软雅黑" panose="020B0503020204020204" pitchFamily="34" charset="-122"/>
                <a:cs typeface="+mn-cs"/>
              </a:rPr>
              <a:t>（二）保险是分摊意外事故损失和提供经济保障的一种财务安排</a:t>
            </a:r>
            <a:endParaRPr sz="1600" spc="100" noProof="1">
              <a:solidFill>
                <a:srgbClr val="FFFFFF"/>
              </a:solidFill>
              <a:latin typeface="微软雅黑" panose="020B0503020204020204" pitchFamily="34" charset="-122"/>
              <a:ea typeface="微软雅黑" panose="020B0503020204020204" pitchFamily="34" charset="-122"/>
              <a:cs typeface="+mn-cs"/>
            </a:endParaRPr>
          </a:p>
        </p:txBody>
      </p:sp>
      <p:sp>
        <p:nvSpPr>
          <p:cNvPr id="14" name="文本框 13"/>
          <p:cNvSpPr txBox="1"/>
          <p:nvPr>
            <p:custDataLst>
              <p:tags r:id="rId11"/>
            </p:custDataLst>
          </p:nvPr>
        </p:nvSpPr>
        <p:spPr>
          <a:xfrm>
            <a:off x="4687570" y="3026093"/>
            <a:ext cx="3005138" cy="2057400"/>
          </a:xfrm>
          <a:prstGeom prst="rect">
            <a:avLst/>
          </a:prstGeom>
          <a:noFill/>
        </p:spPr>
        <p:txBody>
          <a:bodyPr wrap="square" lIns="90000" tIns="46800" rIns="90000" bIns="46800" rtlCol="0" anchor="ctr" anchorCtr="0">
            <a:normAutofit/>
          </a:bodyPr>
          <a:p>
            <a:pPr marL="285750" indent="-285750" algn="just">
              <a:lnSpc>
                <a:spcPct val="140000"/>
              </a:lnSpc>
              <a:spcBef>
                <a:spcPts val="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从经济角度看，少数不幸地被保险人的损失由所有参加保险的人分摊，是一种非常有效的财务安排。</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5" name="矩形 14"/>
          <p:cNvSpPr/>
          <p:nvPr>
            <p:custDataLst>
              <p:tags r:id="rId12"/>
            </p:custDataLst>
          </p:nvPr>
        </p:nvSpPr>
        <p:spPr bwMode="gray">
          <a:xfrm>
            <a:off x="8110220" y="2095818"/>
            <a:ext cx="3306763" cy="838200"/>
          </a:xfrm>
          <a:prstGeom prst="rect">
            <a:avLst/>
          </a:prstGeom>
          <a:solidFill>
            <a:srgbClr val="40A693">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 name="矩形 15"/>
          <p:cNvSpPr/>
          <p:nvPr>
            <p:custDataLst>
              <p:tags r:id="rId13"/>
            </p:custDataLst>
          </p:nvPr>
        </p:nvSpPr>
        <p:spPr bwMode="gray">
          <a:xfrm>
            <a:off x="8110220" y="3010218"/>
            <a:ext cx="3306763" cy="2057400"/>
          </a:xfrm>
          <a:prstGeom prst="rect">
            <a:avLst/>
          </a:prstGeom>
          <a:noFill/>
          <a:ln w="9525">
            <a:solidFill>
              <a:srgbClr val="40A693"/>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16"/>
          <p:cNvSpPr txBox="1"/>
          <p:nvPr>
            <p:custDataLst>
              <p:tags r:id="rId14"/>
            </p:custDataLst>
          </p:nvPr>
        </p:nvSpPr>
        <p:spPr>
          <a:xfrm>
            <a:off x="8110220" y="2222818"/>
            <a:ext cx="3306763" cy="584200"/>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100" noProof="1">
                <a:solidFill>
                  <a:srgbClr val="FFFFFF"/>
                </a:solidFill>
                <a:latin typeface="微软雅黑" panose="020B0503020204020204" pitchFamily="34" charset="-122"/>
                <a:ea typeface="微软雅黑" panose="020B0503020204020204" pitchFamily="34" charset="-122"/>
                <a:cs typeface="+mn-cs"/>
              </a:rPr>
              <a:t>（三）保险是一种风险管理的方法，或是一种风险转移的机制</a:t>
            </a:r>
            <a:endParaRPr sz="1600" spc="100" noProof="1">
              <a:solidFill>
                <a:srgbClr val="FFFFFF"/>
              </a:solidFill>
              <a:latin typeface="微软雅黑" panose="020B0503020204020204" pitchFamily="34" charset="-122"/>
              <a:ea typeface="微软雅黑" panose="020B0503020204020204" pitchFamily="34" charset="-122"/>
              <a:cs typeface="+mn-cs"/>
            </a:endParaRPr>
          </a:p>
        </p:txBody>
      </p:sp>
      <p:sp>
        <p:nvSpPr>
          <p:cNvPr id="18" name="文本框 17"/>
          <p:cNvSpPr txBox="1"/>
          <p:nvPr>
            <p:custDataLst>
              <p:tags r:id="rId15"/>
            </p:custDataLst>
          </p:nvPr>
        </p:nvSpPr>
        <p:spPr>
          <a:xfrm>
            <a:off x="8281670" y="3026093"/>
            <a:ext cx="2998788" cy="2057400"/>
          </a:xfrm>
          <a:prstGeom prst="rect">
            <a:avLst/>
          </a:prstGeom>
          <a:noFill/>
        </p:spPr>
        <p:txBody>
          <a:bodyPr wrap="square" lIns="90000" tIns="46800" rIns="90000" bIns="46800" rtlCol="0" anchor="ctr" anchorCtr="0">
            <a:normAutofit/>
          </a:bodyPr>
          <a:p>
            <a:pPr marL="285750" indent="-285750" algn="just">
              <a:lnSpc>
                <a:spcPct val="140000"/>
              </a:lnSpc>
              <a:spcBef>
                <a:spcPts val="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rPr>
              <a:t>从风险管理角度，保险是一种风险管理的方式或是一种风险转移的机制。</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Tree>
    <p:custDataLst>
      <p:tags r:id="rId16"/>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000"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000"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000" fill="hold">
                                          <p:stCondLst>
                                            <p:cond delay="0"/>
                                          </p:stCondLst>
                                        </p:cTn>
                                        <p:tgtEl>
                                          <p:spTgt spid="18"/>
                                        </p:tgtEl>
                                        <p:attrNameLst>
                                          <p:attrName>style.visibility</p:attrName>
                                        </p:attrNameLst>
                                      </p:cBhvr>
                                      <p:to>
                                        <p:strVal val="visible"/>
                                      </p:to>
                                    </p:set>
                                    <p:animEffect transition="in" filter="fade">
                                      <p:cBhvr>
                                        <p:cTn id="15"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4"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490663" y="2433638"/>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245995" y="2277110"/>
            <a:ext cx="4780280" cy="1185545"/>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财产保险的经济补偿</a:t>
            </a:r>
            <a:endPar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从财产保险方面看，保险是在特定灾害事故发生时，在保险的有效期和保险合同约定的责任范围以及保险金额内，按其实际损失金额给予补偿。</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054735" y="2146935"/>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230313" y="2333625"/>
            <a:ext cx="574675" cy="576263"/>
          </a:xfrm>
          <a:prstGeom prst="rect">
            <a:avLst/>
          </a:prstGeom>
          <a:noFill/>
          <a:ln w="9525">
            <a:noFill/>
          </a:ln>
        </p:spPr>
      </p:pic>
      <p:sp>
        <p:nvSpPr>
          <p:cNvPr id="21" name="圆角矩形 52"/>
          <p:cNvSpPr/>
          <p:nvPr>
            <p:custDataLst>
              <p:tags r:id="rId6"/>
            </p:custDataLst>
          </p:nvPr>
        </p:nvSpPr>
        <p:spPr>
          <a:xfrm>
            <a:off x="1492250" y="4089400"/>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055685" y="4089590"/>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230313" y="4276725"/>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二、保险的职能</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745729" y="2206625"/>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27" name="Title 6"/>
          <p:cNvSpPr txBox="1"/>
          <p:nvPr>
            <p:custDataLst>
              <p:tags r:id="rId14"/>
            </p:custDataLst>
          </p:nvPr>
        </p:nvSpPr>
        <p:spPr>
          <a:xfrm>
            <a:off x="904875" y="1176338"/>
            <a:ext cx="1042987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（一）经济保障职能</a:t>
            </a:r>
            <a:endPar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文本框 5"/>
          <p:cNvSpPr txBox="1"/>
          <p:nvPr>
            <p:custDataLst>
              <p:tags r:id="rId15"/>
            </p:custDataLst>
          </p:nvPr>
        </p:nvSpPr>
        <p:spPr>
          <a:xfrm>
            <a:off x="2279650" y="4205605"/>
            <a:ext cx="4780280" cy="141478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人身保险的保险金给付</a:t>
            </a:r>
            <a:endPar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从人身保险方面看，由于人的生命价值不能用货币来计价，所以人身保险的保险金额是由投保人根据被保险人对人身保险的需要程度和投保人的交费能力，在法律允许的范围与条件下，与保险人协商约定后确定的。</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6"/>
    </p:custData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72540" y="2032635"/>
            <a:ext cx="9304655" cy="30772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（二）资金融通职能</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保险的资金融通职能也是保险的资金运用职能，这一职能的前提和基础是保险以保险费的形式形成了大量的资金积蓄。一方面，保险人为了使保险业务经营稳定，保证保险基金的保值、增值和有足够的偿付能力，保险人对保险资金的运用有了内在需求。另一方面，保险的补偿与给付的发生具有一定的时间差和数量差，大量资金的积累（尤其是人寿保险的资金具有来源稳定、期限长、规模大的特点）为保险人进行资金运用提供了可能。</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二、保险的职能</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18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0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3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7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371.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9"/>
  <p:tag name="KSO_WM_UNIT_ISCONTENTSTITLE" val="0"/>
  <p:tag name="KSO_WM_UNIT_HIGHLIGHT" val="0"/>
  <p:tag name="KSO_WM_UNIT_COMPATIBLE" val="0"/>
  <p:tag name="KSO_WM_UNIT_ID" val="custom20176766_11*a*1"/>
  <p:tag name="KSO_WM_UNIT_PRESET_TEXT" val="点击此处添加小标题"/>
  <p:tag name="KSO_WM_UNIT_NOCLEAR" val="0"/>
  <p:tag name="KSO_WM_UNIT_DIAGRAM_ISNUMVISUAL" val="0"/>
  <p:tag name="KSO_WM_UNIT_DIAGRAM_ISREFERUNIT" val="0"/>
</p:tagLst>
</file>

<file path=ppt/tags/tag372.xml><?xml version="1.0" encoding="utf-8"?>
<p:tagLst xmlns:p="http://schemas.openxmlformats.org/presentationml/2006/main">
  <p:tag name="KSO_WM_TAG_VERSION" val="1.0"/>
  <p:tag name="KSO_WM_SLIDE_ITEM_CNT" val="0"/>
  <p:tag name="KSO_WM_SLIDE_LAYOUT" val="a_b"/>
  <p:tag name="KSO_WM_SLIDE_LAYOUT_CNT" val="1_1"/>
  <p:tag name="KSO_WM_SLIDE_TYPE" val="title"/>
  <p:tag name="KSO_WM_BEAUTIFY_FLAG" val="#wm#"/>
  <p:tag name="KSO_WM_COMBINE_RELATE_SLIDE_ID" val="background20176276_1"/>
  <p:tag name="KSO_WM_TEMPLATE_CATEGORY" val="custom"/>
  <p:tag name="KSO_WM_TEMPLATE_INDEX" val="20176766"/>
  <p:tag name="KSO_WM_SLIDE_ID" val="custom20176766_1"/>
  <p:tag name="KSO_WM_SLIDE_INDEX" val="1"/>
  <p:tag name="KSO_WM_TEMPLATE_SUBCATEGORY" val="0"/>
  <p:tag name="KSO_WM_TEMPLATE_THUMBS_INDEX" val="1、2、4、5、6、12、13、17、24、28、29"/>
  <p:tag name="KSO_WM_SLIDE_SUBTYPE" val="pureTxt"/>
  <p:tag name="KSO_WM_SLIDE_ANIMATION_ID" val="3126320"/>
  <p:tag name="KSO_WM_SLIDE_ANIMATION_TYPE" val="0_8_2"/>
  <p:tag name="KSO_WM_SLIDE_MODEL_TYPE" val="cover"/>
  <p:tag name="KSO_WM_SPECIAL_SOURCE" val="bdnull"/>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2"/>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2"/>
  <p:tag name="KSO_WM_UNIT_FILL_FORE_SCHEMECOLOR_INDEX" val="5"/>
  <p:tag name="KSO_WM_UNIT_FILL_TYPE" val="1"/>
  <p:tag name="KSO_WM_UNIT_USESOURCEFORMAT_APPLY"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a*1"/>
  <p:tag name="KSO_WM_TEMPLATE_CATEGORY" val="custom"/>
  <p:tag name="KSO_WM_TEMPLATE_INDEX" val="20202621"/>
  <p:tag name="KSO_WM_UNIT_LAYERLEVEL" val="1"/>
  <p:tag name="KSO_WM_TAG_VERSION" val="1.0"/>
  <p:tag name="KSO_WM_BEAUTIFY_FLAG" val="#wm#"/>
  <p:tag name="KSO_WM_UNIT_ISCONTENTSTITLE" val="1"/>
  <p:tag name="KSO_WM_UNIT_PRESET_TEXT" val="目录"/>
  <p:tag name="KSO_WM_UNIT_NOCLEAR" val="0"/>
  <p:tag name="KSO_WM_UNIT_VALUE" val="2"/>
  <p:tag name="KSO_WM_DIAGRAM_GROUP_CODE" val="l1-1"/>
  <p:tag name="KSO_WM_UNIT_TYPE" val="a"/>
  <p:tag name="KSO_WM_UNIT_INDEX" val="1"/>
  <p:tag name="KSO_WM_UNIT_TEXT_FILL_FORE_SCHEMECOLOR_INDEX" val="10"/>
  <p:tag name="KSO_WM_UNIT_TEXT_FILL_TYPE" val="1"/>
  <p:tag name="KSO_WM_UNIT_USESOURCEFORMAT_APPLY" val="1"/>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3"/>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3"/>
  <p:tag name="KSO_WM_UNIT_LINE_FORE_SCHEMECOLOR_INDEX" val="5"/>
  <p:tag name="KSO_WM_UNIT_LINE_FILL_TYPE" val="2"/>
  <p:tag name="KSO_WM_UNIT_USESOURCEFORMAT_APPLY"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TAG_VERSION" val="1.0"/>
  <p:tag name="KSO_WM_SLIDE_ITEM_CNT" val="4"/>
  <p:tag name="KSO_WM_SLIDE_LAYOUT" val="a_l"/>
  <p:tag name="KSO_WM_SLIDE_LAYOUT_CNT" val="1_1"/>
  <p:tag name="KSO_WM_SLIDE_TYPE" val="contents"/>
  <p:tag name="KSO_WM_BEAUTIFY_FLAG" val="#wm#"/>
  <p:tag name="KSO_WM_COMBINE_RELATE_SLIDE_ID" val="diagram20170795_4"/>
  <p:tag name="KSO_WM_TEMPLATE_CATEGORY" val="custom"/>
  <p:tag name="KSO_WM_TEMPLATE_INDEX" val="20176766"/>
  <p:tag name="KSO_WM_SLIDE_ID" val="custom20176766_8"/>
  <p:tag name="KSO_WM_SLIDE_INDEX" val="8"/>
  <p:tag name="KSO_WM_DIAGRAM_GROUP_CODE" val="l1-1"/>
  <p:tag name="KSO_WM_TEMPLATE_SUBCATEGORY" val="0"/>
  <p:tag name="KSO_WM_SLIDE_SUBTYPE" val="diag"/>
  <p:tag name="KSO_WM_SLIDE_DIAGTYPE" val="l"/>
  <p:tag name="KSO_WM_SPECIAL_SOURCE" val="bdnull"/>
</p:tagLst>
</file>

<file path=ppt/tags/tag401.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04.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5.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6.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07.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410.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11.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12.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41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14.xml><?xml version="1.0" encoding="utf-8"?>
<p:tagLst xmlns:p="http://schemas.openxmlformats.org/presentationml/2006/main">
  <p:tag name="KSO_WM_UNIT_PLACING_PICTURE_USER_VIEWPORT" val="{&quot;height&quot;:6843,&quot;width&quot;:7254}"/>
  <p:tag name="REFSHAPE" val="1008966892"/>
</p:tagLst>
</file>

<file path=ppt/tags/tag41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16.xml><?xml version="1.0" encoding="utf-8"?>
<p:tagLst xmlns:p="http://schemas.openxmlformats.org/presentationml/2006/main">
  <p:tag name="REFSHAPE" val="-1913197956"/>
</p:tagLst>
</file>

<file path=ppt/tags/tag417.xml><?xml version="1.0" encoding="utf-8"?>
<p:tagLst xmlns:p="http://schemas.openxmlformats.org/presentationml/2006/main">
  <p:tag name="REFSHAPE" val="-1913197820"/>
</p:tagLst>
</file>

<file path=ppt/tags/tag418.xml><?xml version="1.0" encoding="utf-8"?>
<p:tagLst xmlns:p="http://schemas.openxmlformats.org/presentationml/2006/main">
  <p:tag name="REFSHAPE" val="-1913200132"/>
</p:tagLst>
</file>

<file path=ppt/tags/tag419.xml><?xml version="1.0" encoding="utf-8"?>
<p:tagLst xmlns:p="http://schemas.openxmlformats.org/presentationml/2006/main">
  <p:tag name="KSO_WM_TEMPLATE_CATEGORY" val="diagram"/>
  <p:tag name="KSO_WM_TEMPLATE_INDEX" val="20187990"/>
  <p:tag name="KSO_WM_UNIT_TYPE" val="l_h_i"/>
  <p:tag name="KSO_WM_UNIT_INDEX" val="1_1_2"/>
  <p:tag name="KSO_WM_UNIT_ID" val="diagram20187990_3*l_h_i*1_1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420.xml><?xml version="1.0" encoding="utf-8"?>
<p:tagLst xmlns:p="http://schemas.openxmlformats.org/presentationml/2006/main">
  <p:tag name="KSO_WM_TEMPLATE_CATEGORY" val="diagram"/>
  <p:tag name="KSO_WM_TEMPLATE_INDEX" val="20187990"/>
  <p:tag name="KSO_WM_UNIT_TYPE" val="l_h_i"/>
  <p:tag name="KSO_WM_UNIT_INDEX" val="1_1_1"/>
  <p:tag name="KSO_WM_UNIT_ID" val="diagram20187990_3*l_h_i*1_1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5"/>
  <p:tag name="KSO_WM_UNIT_LINE_FILL_TYPE" val="2"/>
  <p:tag name="KSO_WM_UNIT_TEXT_FILL_FORE_SCHEMECOLOR_INDEX" val="13"/>
  <p:tag name="KSO_WM_UNIT_TEXT_FILL_TYPE" val="1"/>
  <p:tag name="KSO_WM_UNIT_USESOURCEFORMAT_APPLY" val="1"/>
</p:tagLst>
</file>

<file path=ppt/tags/tag421.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1_1"/>
  <p:tag name="KSO_WM_UNIT_ID" val="diagram20187990_3*l_h_a*1_1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422.xml><?xml version="1.0" encoding="utf-8"?>
<p:tagLst xmlns:p="http://schemas.openxmlformats.org/presentationml/2006/main">
  <p:tag name="KSO_WM_UNIT_HIGHLIGHT" val="0"/>
  <p:tag name="KSO_WM_UNIT_COMPATIBLE" val="0"/>
  <p:tag name="KSO_WM_DIAGRAM_GROUP_CODE" val="l1-1"/>
  <p:tag name="KSO_WM_UNIT_TYPE" val="l_h_f"/>
  <p:tag name="KSO_WM_UNIT_INDEX" val="1_1_1"/>
  <p:tag name="KSO_WM_UNIT_ID" val="diagram20187990_3*l_h_f*1_1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423.xml><?xml version="1.0" encoding="utf-8"?>
<p:tagLst xmlns:p="http://schemas.openxmlformats.org/presentationml/2006/main">
  <p:tag name="KSO_WM_TEMPLATE_CATEGORY" val="diagram"/>
  <p:tag name="KSO_WM_TEMPLATE_INDEX" val="20187990"/>
  <p:tag name="KSO_WM_UNIT_TYPE" val="l_h_i"/>
  <p:tag name="KSO_WM_UNIT_INDEX" val="1_2_2"/>
  <p:tag name="KSO_WM_UNIT_ID" val="diagram20187990_3*l_h_i*1_2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424.xml><?xml version="1.0" encoding="utf-8"?>
<p:tagLst xmlns:p="http://schemas.openxmlformats.org/presentationml/2006/main">
  <p:tag name="KSO_WM_TEMPLATE_CATEGORY" val="diagram"/>
  <p:tag name="KSO_WM_TEMPLATE_INDEX" val="20187990"/>
  <p:tag name="KSO_WM_UNIT_TYPE" val="l_h_i"/>
  <p:tag name="KSO_WM_UNIT_INDEX" val="1_2_1"/>
  <p:tag name="KSO_WM_UNIT_ID" val="diagram20187990_3*l_h_i*1_2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6"/>
  <p:tag name="KSO_WM_UNIT_LINE_FILL_TYPE" val="2"/>
  <p:tag name="KSO_WM_UNIT_TEXT_FILL_FORE_SCHEMECOLOR_INDEX" val="13"/>
  <p:tag name="KSO_WM_UNIT_TEXT_FILL_TYPE" val="1"/>
  <p:tag name="KSO_WM_UNIT_USESOURCEFORMAT_APPLY" val="1"/>
</p:tagLst>
</file>

<file path=ppt/tags/tag425.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2_1"/>
  <p:tag name="KSO_WM_UNIT_ID" val="diagram20187990_3*l_h_a*1_2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426.xml><?xml version="1.0" encoding="utf-8"?>
<p:tagLst xmlns:p="http://schemas.openxmlformats.org/presentationml/2006/main">
  <p:tag name="KSO_WM_UNIT_HIGHLIGHT" val="0"/>
  <p:tag name="KSO_WM_UNIT_COMPATIBLE" val="0"/>
  <p:tag name="KSO_WM_DIAGRAM_GROUP_CODE" val="l1-1"/>
  <p:tag name="KSO_WM_UNIT_TYPE" val="l_h_f"/>
  <p:tag name="KSO_WM_UNIT_INDEX" val="1_2_1"/>
  <p:tag name="KSO_WM_UNIT_ID" val="diagram20187990_3*l_h_f*1_2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427.xml><?xml version="1.0" encoding="utf-8"?>
<p:tagLst xmlns:p="http://schemas.openxmlformats.org/presentationml/2006/main">
  <p:tag name="KSO_WM_TEMPLATE_CATEGORY" val="diagram"/>
  <p:tag name="KSO_WM_TEMPLATE_INDEX" val="20187990"/>
  <p:tag name="KSO_WM_UNIT_TYPE" val="l_h_i"/>
  <p:tag name="KSO_WM_UNIT_INDEX" val="1_3_2"/>
  <p:tag name="KSO_WM_UNIT_ID" val="diagram20187990_3*l_h_i*1_3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7"/>
  <p:tag name="KSO_WM_UNIT_FILL_TYPE" val="1"/>
  <p:tag name="KSO_WM_UNIT_TEXT_FILL_FORE_SCHEMECOLOR_INDEX" val="2"/>
  <p:tag name="KSO_WM_UNIT_TEXT_FILL_TYPE" val="1"/>
  <p:tag name="KSO_WM_UNIT_USESOURCEFORMAT_APPLY" val="1"/>
</p:tagLst>
</file>

<file path=ppt/tags/tag428.xml><?xml version="1.0" encoding="utf-8"?>
<p:tagLst xmlns:p="http://schemas.openxmlformats.org/presentationml/2006/main">
  <p:tag name="KSO_WM_TEMPLATE_CATEGORY" val="diagram"/>
  <p:tag name="KSO_WM_TEMPLATE_INDEX" val="20187990"/>
  <p:tag name="KSO_WM_UNIT_TYPE" val="l_h_i"/>
  <p:tag name="KSO_WM_UNIT_INDEX" val="1_3_1"/>
  <p:tag name="KSO_WM_UNIT_ID" val="diagram20187990_3*l_h_i*1_3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7"/>
  <p:tag name="KSO_WM_UNIT_LINE_FILL_TYPE" val="2"/>
  <p:tag name="KSO_WM_UNIT_TEXT_FILL_FORE_SCHEMECOLOR_INDEX" val="13"/>
  <p:tag name="KSO_WM_UNIT_TEXT_FILL_TYPE" val="1"/>
  <p:tag name="KSO_WM_UNIT_USESOURCEFORMAT_APPLY" val="1"/>
</p:tagLst>
</file>

<file path=ppt/tags/tag429.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3_1"/>
  <p:tag name="KSO_WM_UNIT_ID" val="diagram20187990_3*l_h_a*1_3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430.xml><?xml version="1.0" encoding="utf-8"?>
<p:tagLst xmlns:p="http://schemas.openxmlformats.org/presentationml/2006/main">
  <p:tag name="KSO_WM_UNIT_HIGHLIGHT" val="0"/>
  <p:tag name="KSO_WM_UNIT_COMPATIBLE" val="0"/>
  <p:tag name="KSO_WM_DIAGRAM_GROUP_CODE" val="l1-1"/>
  <p:tag name="KSO_WM_UNIT_TYPE" val="l_h_f"/>
  <p:tag name="KSO_WM_UNIT_INDEX" val="1_3_1"/>
  <p:tag name="KSO_WM_UNIT_ID" val="diagram20187990_3*l_h_f*1_3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431.xml><?xml version="1.0" encoding="utf-8"?>
<p:tagLst xmlns:p="http://schemas.openxmlformats.org/presentationml/2006/main">
  <p:tag name="KSO_WM_BEAUTIFY_FLAG" val="#wm#"/>
  <p:tag name="KSO_WM_TEMPLATE_CATEGORY" val="custom"/>
  <p:tag name="KSO_WM_TEMPLATE_INDEX" val="20191204"/>
  <p:tag name="KSO_WM_SLIDE_ITEM_CNT" val="3"/>
  <p:tag name="KSO_WM_SPECIAL_SOURCE" val="bdnull"/>
</p:tagLst>
</file>

<file path=ppt/tags/tag432.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433.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34.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435.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36.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437.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438.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39.xml><?xml version="1.0" encoding="utf-8"?>
<p:tagLst xmlns:p="http://schemas.openxmlformats.org/presentationml/2006/main">
  <p:tag name="REFSHAPE" val="1388927652"/>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p="http://schemas.openxmlformats.org/presentationml/2006/main">
  <p:tag name="REFSHAPE" val="1388926700"/>
</p:tagLst>
</file>

<file path=ppt/tags/tag441.xml><?xml version="1.0" encoding="utf-8"?>
<p:tagLst xmlns:p="http://schemas.openxmlformats.org/presentationml/2006/main">
  <p:tag name="REFSHAPE" val="1388927788"/>
</p:tagLst>
</file>

<file path=ppt/tags/tag4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44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44.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45.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44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4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4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4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5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5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5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5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5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5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5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5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5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6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6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6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6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6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6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6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6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6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7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7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7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7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7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7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7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7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79.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481.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482.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483.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484.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485.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486.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48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8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489.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491.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492.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493.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494.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495.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49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97.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49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9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0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0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0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0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0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0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0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0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09.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1_1"/>
  <p:tag name="KSO_WM_UNIT_ID" val="diagram20187775_6*q_h_i*1_1_1"/>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2_4"/>
  <p:tag name="KSO_WM_UNIT_ID" val="diagram20187775_6*q_h_i*1_2_4"/>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1"/>
</p:tagLst>
</file>

<file path=ppt/tags/tag511.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1_3"/>
  <p:tag name="KSO_WM_UNIT_ID" val="diagram20187775_6*q_h_i*1_1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1"/>
</p:tagLst>
</file>

<file path=ppt/tags/tag512.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6_4"/>
  <p:tag name="KSO_WM_UNIT_ID" val="diagram20187775_6*q_h_i*1_6_4"/>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10"/>
  <p:tag name="KSO_WM_UNIT_FILL_TYPE" val="1"/>
  <p:tag name="KSO_WM_UNIT_TEXT_FILL_FORE_SCHEMECOLOR_INDEX" val="13"/>
  <p:tag name="KSO_WM_UNIT_TEXT_FILL_TYPE" val="1"/>
  <p:tag name="KSO_WM_UNIT_USESOURCEFORMAT_APPLY" val="1"/>
  <p:tag name="KSO_WM_UNIT_DIAGRAM_SCHEMECOLOR_ID" val="1"/>
</p:tagLst>
</file>

<file path=ppt/tags/tag513.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5_4"/>
  <p:tag name="KSO_WM_UNIT_ID" val="diagram20187775_6*q_h_i*1_5_4"/>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 name="KSO_WM_UNIT_USESOURCEFORMAT_APPLY" val="1"/>
  <p:tag name="KSO_WM_UNIT_DIAGRAM_SCHEMECOLOR_ID" val="1"/>
</p:tagLst>
</file>

<file path=ppt/tags/tag514.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3_4"/>
  <p:tag name="KSO_WM_UNIT_ID" val="diagram20187775_6*q_h_i*1_3_4"/>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UNIT_USESOURCEFORMAT_APPLY" val="1"/>
  <p:tag name="KSO_WM_UNIT_DIAGRAM_SCHEMECOLOR_ID" val="1"/>
</p:tagLst>
</file>

<file path=ppt/tags/tag515.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4_3"/>
  <p:tag name="KSO_WM_UNIT_ID" val="diagram20187775_6*q_h_i*1_4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 name="KSO_WM_UNIT_USESOURCEFORMAT_APPLY" val="1"/>
  <p:tag name="KSO_WM_UNIT_DIAGRAM_SCHEMECOLOR_ID" val="1"/>
</p:tagLst>
</file>

<file path=ppt/tags/tag516.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1_4"/>
  <p:tag name="KSO_WM_UNIT_ID" val="diagram20187775_6*q_h_i*1_1_4"/>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517.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3_3"/>
  <p:tag name="KSO_WM_UNIT_ID" val="diagram20187775_6*q_h_i*1_3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518.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4_4"/>
  <p:tag name="KSO_WM_UNIT_ID" val="diagram20187775_6*q_h_i*1_4_4"/>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519.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5_3"/>
  <p:tag name="KSO_WM_UNIT_ID" val="diagram20187775_6*q_h_i*1_5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0.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6_3"/>
  <p:tag name="KSO_WM_UNIT_ID" val="diagram20187775_6*q_h_i*1_6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521.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2_3"/>
  <p:tag name="KSO_WM_UNIT_ID" val="diagram20187775_6*q_h_i*1_2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522.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2_2"/>
  <p:tag name="KSO_WM_UNIT_ID" val="diagram20187775_6*q_h_i*1_2_2"/>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1"/>
</p:tagLst>
</file>

<file path=ppt/tags/tag523.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3_1"/>
  <p:tag name="KSO_WM_UNIT_ID" val="diagram20187775_6*q_h_i*1_3_1"/>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UNIT_USESOURCEFORMAT_APPLY" val="1"/>
  <p:tag name="KSO_WM_UNIT_DIAGRAM_SCHEMECOLOR_ID" val="1"/>
</p:tagLst>
</file>

<file path=ppt/tags/tag524.xml><?xml version="1.0" encoding="utf-8"?>
<p:tagLst xmlns:p="http://schemas.openxmlformats.org/presentationml/2006/main">
  <p:tag name="KSO_WM_TAG_VERSION" val="1.0"/>
  <p:tag name="KSO_WM_TEMPLATE_CATEGORY" val="diagram"/>
  <p:tag name="KSO_WM_TEMPLATE_INDEX" val="20187775"/>
  <p:tag name="KSO_WM_UNIT_TYPE" val="q_i"/>
  <p:tag name="KSO_WM_UNIT_INDEX" val="1_1"/>
  <p:tag name="KSO_WM_UNIT_ID" val="diagram20187775_6*q_i*1_1"/>
  <p:tag name="KSO_WM_UNIT_LAYERLEVEL" val="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4"/>
  <p:tag name="KSO_WM_UNIT_LINE_FILL_TYPE" val="2"/>
  <p:tag name="KSO_WM_UNIT_USESOURCEFORMAT_APPLY" val="1"/>
  <p:tag name="KSO_WM_UNIT_DIAGRAM_SCHEMECOLOR_ID" val="1"/>
</p:tagLst>
</file>

<file path=ppt/tags/tag525.xml><?xml version="1.0" encoding="utf-8"?>
<p:tagLst xmlns:p="http://schemas.openxmlformats.org/presentationml/2006/main">
  <p:tag name="KSO_WM_TAG_VERSION" val="1.0"/>
  <p:tag name="KSO_WM_TEMPLATE_CATEGORY" val="diagram"/>
  <p:tag name="KSO_WM_TEMPLATE_INDEX" val="20187775"/>
  <p:tag name="KSO_WM_UNIT_TYPE" val="q_i"/>
  <p:tag name="KSO_WM_UNIT_INDEX" val="1_2"/>
  <p:tag name="KSO_WM_UNIT_ID" val="diagram20187775_6*q_i*1_2"/>
  <p:tag name="KSO_WM_UNIT_LAYERLEVEL" val="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4"/>
  <p:tag name="KSO_WM_UNIT_LINE_FILL_TYPE" val="2"/>
  <p:tag name="KSO_WM_UNIT_USESOURCEFORMAT_APPLY" val="1"/>
  <p:tag name="KSO_WM_UNIT_DIAGRAM_SCHEMECOLOR_ID" val="1"/>
</p:tagLst>
</file>

<file path=ppt/tags/tag526.xml><?xml version="1.0" encoding="utf-8"?>
<p:tagLst xmlns:p="http://schemas.openxmlformats.org/presentationml/2006/main">
  <p:tag name="KSO_WM_TAG_VERSION" val="1.0"/>
  <p:tag name="KSO_WM_TEMPLATE_CATEGORY" val="diagram"/>
  <p:tag name="KSO_WM_TEMPLATE_INDEX" val="20187775"/>
  <p:tag name="KSO_WM_UNIT_TYPE" val="q_i"/>
  <p:tag name="KSO_WM_UNIT_INDEX" val="1_3"/>
  <p:tag name="KSO_WM_UNIT_ID" val="diagram20187775_6*q_i*1_3"/>
  <p:tag name="KSO_WM_UNIT_LAYERLEVEL" val="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4"/>
  <p:tag name="KSO_WM_UNIT_LINE_FILL_TYPE" val="2"/>
  <p:tag name="KSO_WM_UNIT_USESOURCEFORMAT_APPLY" val="1"/>
  <p:tag name="KSO_WM_UNIT_DIAGRAM_SCHEMECOLOR_ID" val="1"/>
</p:tagLst>
</file>

<file path=ppt/tags/tag527.xml><?xml version="1.0" encoding="utf-8"?>
<p:tagLst xmlns:p="http://schemas.openxmlformats.org/presentationml/2006/main">
  <p:tag name="KSO_WM_TAG_VERSION" val="1.0"/>
  <p:tag name="KSO_WM_TEMPLATE_CATEGORY" val="diagram"/>
  <p:tag name="KSO_WM_TEMPLATE_INDEX" val="20187775"/>
  <p:tag name="KSO_WM_UNIT_TYPE" val="q_i"/>
  <p:tag name="KSO_WM_UNIT_INDEX" val="1_4"/>
  <p:tag name="KSO_WM_UNIT_ID" val="diagram20187775_6*q_i*1_4"/>
  <p:tag name="KSO_WM_UNIT_LAYERLEVEL" val="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4"/>
  <p:tag name="KSO_WM_UNIT_LINE_FILL_TYPE" val="2"/>
  <p:tag name="KSO_WM_UNIT_USESOURCEFORMAT_APPLY" val="1"/>
  <p:tag name="KSO_WM_UNIT_DIAGRAM_SCHEMECOLOR_ID" val="1"/>
</p:tagLst>
</file>

<file path=ppt/tags/tag528.xml><?xml version="1.0" encoding="utf-8"?>
<p:tagLst xmlns:p="http://schemas.openxmlformats.org/presentationml/2006/main">
  <p:tag name="KSO_WM_TAG_VERSION" val="1.0"/>
  <p:tag name="KSO_WM_TEMPLATE_CATEGORY" val="diagram"/>
  <p:tag name="KSO_WM_TEMPLATE_INDEX" val="20187775"/>
  <p:tag name="KSO_WM_UNIT_TYPE" val="q_h_a"/>
  <p:tag name="KSO_WM_UNIT_INDEX" val="1_1_1"/>
  <p:tag name="KSO_WM_UNIT_ID" val="diagram20187775_6*q_h_a*1_1_1"/>
  <p:tag name="KSO_WM_UNIT_LAYERLEVEL" val="1_1_1"/>
  <p:tag name="KSO_WM_UNIT_VALUE" val="6"/>
  <p:tag name="KSO_WM_UNIT_HIGHLIGHT" val="0"/>
  <p:tag name="KSO_WM_UNIT_COMPATIBLE" val="0"/>
  <p:tag name="KSO_WM_BEAUTIFY_FLAG" val="#wm#"/>
  <p:tag name="KSO_WM_UNIT_ISCONTENTSTITLE" val="0"/>
  <p:tag name="KSO_WM_DIAGRAM_GROUP_CODE" val="q1-1"/>
  <p:tag name="KSO_WM_UNIT_DIAGRAM_ISNUMVISUAL" val="0"/>
  <p:tag name="KSO_WM_UNIT_DIAGRAM_ISREFERUNIT" val="0"/>
  <p:tag name="KSO_WM_UNIT_PRESET_TEXT" val="添加标题"/>
  <p:tag name="KSO_WM_UNIT_NOCLEAR" val="0"/>
  <p:tag name="KSO_WM_UNIT_TEXT_FILL_FORE_SCHEMECOLOR_INDEX" val="5"/>
  <p:tag name="KSO_WM_UNIT_TEXT_FILL_TYPE" val="1"/>
  <p:tag name="KSO_WM_UNIT_USESOURCEFORMAT_APPLY" val="1"/>
  <p:tag name="KSO_WM_UNIT_DIAGRAM_SCHEMECOLOR_ID" val="1"/>
</p:tagLst>
</file>

<file path=ppt/tags/tag529.xml><?xml version="1.0" encoding="utf-8"?>
<p:tagLst xmlns:p="http://schemas.openxmlformats.org/presentationml/2006/main">
  <p:tag name="KSO_WM_TAG_VERSION" val="1.0"/>
  <p:tag name="KSO_WM_TEMPLATE_CATEGORY" val="diagram"/>
  <p:tag name="KSO_WM_TEMPLATE_INDEX" val="20187775"/>
  <p:tag name="KSO_WM_UNIT_TYPE" val="q_h_a"/>
  <p:tag name="KSO_WM_UNIT_INDEX" val="1_2_1"/>
  <p:tag name="KSO_WM_UNIT_ID" val="diagram20187775_6*q_h_a*1_2_1"/>
  <p:tag name="KSO_WM_UNIT_LAYERLEVEL" val="1_1_1"/>
  <p:tag name="KSO_WM_UNIT_VALUE" val="6"/>
  <p:tag name="KSO_WM_UNIT_HIGHLIGHT" val="0"/>
  <p:tag name="KSO_WM_UNIT_COMPATIBLE" val="0"/>
  <p:tag name="KSO_WM_BEAUTIFY_FLAG" val="#wm#"/>
  <p:tag name="KSO_WM_UNIT_ISCONTENTSTITLE" val="0"/>
  <p:tag name="KSO_WM_DIAGRAM_GROUP_CODE" val="q1-1"/>
  <p:tag name="KSO_WM_UNIT_DIAGRAM_ISNUMVISUAL" val="0"/>
  <p:tag name="KSO_WM_UNIT_DIAGRAM_ISREFERUNIT" val="0"/>
  <p:tag name="KSO_WM_UNIT_PRESET_TEXT" val="添加标题"/>
  <p:tag name="KSO_WM_UNIT_NOCLEAR" val="0"/>
  <p:tag name="KSO_WM_UNIT_TEXT_FILL_FORE_SCHEMECOLOR_INDEX" val="6"/>
  <p:tag name="KSO_WM_UNIT_TEXT_FILL_TYPE" val="1"/>
  <p:tag name="KSO_WM_UNIT_USESOURCEFORMAT_APPLY" val="1"/>
  <p:tag name="KSO_WM_UNIT_DIAGRAM_SCHEMECOLOR_ID"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0.xml><?xml version="1.0" encoding="utf-8"?>
<p:tagLst xmlns:p="http://schemas.openxmlformats.org/presentationml/2006/main">
  <p:tag name="KSO_WM_UNIT_ISCONTENTS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87775_6*q_h_a*1_3_1"/>
  <p:tag name="KSO_WM_TEMPLATE_CATEGORY" val="diagram"/>
  <p:tag name="KSO_WM_TEMPLATE_INDEX" val="20187775"/>
  <p:tag name="KSO_WM_UNIT_LAYERLEVEL" val="1_1_1"/>
  <p:tag name="KSO_WM_TAG_VERSION" val="1.0"/>
  <p:tag name="KSO_WM_BEAUTIFY_FLAG" val="#wm#"/>
  <p:tag name="KSO_WM_UNIT_PRESET_TEXT" val="添加标题"/>
  <p:tag name="KSO_WM_UNIT_TEXT_FILL_FORE_SCHEMECOLOR_INDEX" val="7"/>
  <p:tag name="KSO_WM_UNIT_TEXT_FILL_TYPE" val="1"/>
  <p:tag name="KSO_WM_UNIT_USESOURCEFORMAT_APPLY" val="1"/>
  <p:tag name="KSO_WM_UNIT_DIAGRAM_SCHEMECOLOR_ID" val="1"/>
</p:tagLst>
</file>

<file path=ppt/tags/tag531.xml><?xml version="1.0" encoding="utf-8"?>
<p:tagLst xmlns:p="http://schemas.openxmlformats.org/presentationml/2006/main">
  <p:tag name="KSO_WM_TAG_VERSION" val="1.0"/>
  <p:tag name="KSO_WM_TEMPLATE_CATEGORY" val="diagram"/>
  <p:tag name="KSO_WM_TEMPLATE_INDEX" val="20187775"/>
  <p:tag name="KSO_WM_UNIT_TYPE" val="q_h_a"/>
  <p:tag name="KSO_WM_UNIT_INDEX" val="1_6_1"/>
  <p:tag name="KSO_WM_UNIT_ID" val="diagram20187775_6*q_h_a*1_6_1"/>
  <p:tag name="KSO_WM_UNIT_LAYERLEVEL" val="1_1_1"/>
  <p:tag name="KSO_WM_UNIT_VALUE" val="6"/>
  <p:tag name="KSO_WM_UNIT_HIGHLIGHT" val="0"/>
  <p:tag name="KSO_WM_UNIT_COMPATIBLE" val="0"/>
  <p:tag name="KSO_WM_BEAUTIFY_FLAG" val="#wm#"/>
  <p:tag name="KSO_WM_UNIT_ISCONTENTSTITLE" val="0"/>
  <p:tag name="KSO_WM_DIAGRAM_GROUP_CODE" val="q1-1"/>
  <p:tag name="KSO_WM_UNIT_DIAGRAM_ISNUMVISUAL" val="0"/>
  <p:tag name="KSO_WM_UNIT_DIAGRAM_ISREFERUNIT" val="0"/>
  <p:tag name="KSO_WM_UNIT_PRESET_TEXT" val="添加标题"/>
  <p:tag name="KSO_WM_UNIT_NOCLEAR" val="0"/>
  <p:tag name="KSO_WM_UNIT_TEXT_FILL_FORE_SCHEMECOLOR_INDEX" val="10"/>
  <p:tag name="KSO_WM_UNIT_TEXT_FILL_TYPE" val="1"/>
  <p:tag name="KSO_WM_UNIT_USESOURCEFORMAT_APPLY" val="1"/>
  <p:tag name="KSO_WM_UNIT_DIAGRAM_SCHEMECOLOR_ID" val="1"/>
</p:tagLst>
</file>

<file path=ppt/tags/tag532.xml><?xml version="1.0" encoding="utf-8"?>
<p:tagLst xmlns:p="http://schemas.openxmlformats.org/presentationml/2006/main">
  <p:tag name="KSO_WM_TAG_VERSION" val="1.0"/>
  <p:tag name="KSO_WM_TEMPLATE_CATEGORY" val="diagram"/>
  <p:tag name="KSO_WM_TEMPLATE_INDEX" val="20187775"/>
  <p:tag name="KSO_WM_UNIT_TYPE" val="q_h_a"/>
  <p:tag name="KSO_WM_UNIT_INDEX" val="1_5_1"/>
  <p:tag name="KSO_WM_UNIT_ID" val="diagram20187775_6*q_h_a*1_5_1"/>
  <p:tag name="KSO_WM_UNIT_LAYERLEVEL" val="1_1_1"/>
  <p:tag name="KSO_WM_UNIT_VALUE" val="6"/>
  <p:tag name="KSO_WM_UNIT_HIGHLIGHT" val="0"/>
  <p:tag name="KSO_WM_UNIT_COMPATIBLE" val="0"/>
  <p:tag name="KSO_WM_BEAUTIFY_FLAG" val="#wm#"/>
  <p:tag name="KSO_WM_UNIT_ISCONTENTSTITLE" val="0"/>
  <p:tag name="KSO_WM_DIAGRAM_GROUP_CODE" val="q1-1"/>
  <p:tag name="KSO_WM_UNIT_DIAGRAM_ISNUMVISUAL" val="0"/>
  <p:tag name="KSO_WM_UNIT_DIAGRAM_ISREFERUNIT" val="0"/>
  <p:tag name="KSO_WM_UNIT_PRESET_TEXT" val="添加标题"/>
  <p:tag name="KSO_WM_UNIT_NOCLEAR" val="0"/>
  <p:tag name="KSO_WM_UNIT_TEXT_FILL_FORE_SCHEMECOLOR_INDEX" val="9"/>
  <p:tag name="KSO_WM_UNIT_TEXT_FILL_TYPE" val="1"/>
  <p:tag name="KSO_WM_UNIT_USESOURCEFORMAT_APPLY" val="1"/>
  <p:tag name="KSO_WM_UNIT_DIAGRAM_SCHEMECOLOR_ID" val="1"/>
</p:tagLst>
</file>

<file path=ppt/tags/tag533.xml><?xml version="1.0" encoding="utf-8"?>
<p:tagLst xmlns:p="http://schemas.openxmlformats.org/presentationml/2006/main">
  <p:tag name="KSO_WM_TAG_VERSION" val="1.0"/>
  <p:tag name="KSO_WM_TEMPLATE_CATEGORY" val="diagram"/>
  <p:tag name="KSO_WM_TEMPLATE_INDEX" val="20187775"/>
  <p:tag name="KSO_WM_UNIT_TYPE" val="q_h_a"/>
  <p:tag name="KSO_WM_UNIT_INDEX" val="1_4_1"/>
  <p:tag name="KSO_WM_UNIT_ID" val="diagram20187775_6*q_h_a*1_4_1"/>
  <p:tag name="KSO_WM_UNIT_LAYERLEVEL" val="1_1_1"/>
  <p:tag name="KSO_WM_UNIT_VALUE" val="6"/>
  <p:tag name="KSO_WM_UNIT_HIGHLIGHT" val="0"/>
  <p:tag name="KSO_WM_UNIT_COMPATIBLE" val="0"/>
  <p:tag name="KSO_WM_BEAUTIFY_FLAG" val="#wm#"/>
  <p:tag name="KSO_WM_UNIT_ISCONTENTSTITLE" val="0"/>
  <p:tag name="KSO_WM_DIAGRAM_GROUP_CODE" val="q1-1"/>
  <p:tag name="KSO_WM_UNIT_DIAGRAM_ISNUMVISUAL" val="0"/>
  <p:tag name="KSO_WM_UNIT_DIAGRAM_ISREFERUNIT" val="0"/>
  <p:tag name="KSO_WM_UNIT_PRESET_TEXT" val="添加标题"/>
  <p:tag name="KSO_WM_UNIT_NOCLEAR" val="0"/>
  <p:tag name="KSO_WM_UNIT_TEXT_FILL_FORE_SCHEMECOLOR_INDEX" val="8"/>
  <p:tag name="KSO_WM_UNIT_TEXT_FILL_TYPE" val="1"/>
  <p:tag name="KSO_WM_UNIT_USESOURCEFORMAT_APPLY" val="1"/>
  <p:tag name="KSO_WM_UNIT_DIAGRAM_SCHEMECOLOR_ID" val="1"/>
</p:tagLst>
</file>

<file path=ppt/tags/tag534.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6_1"/>
  <p:tag name="KSO_WM_UNIT_ID" val="diagram20187775_6*q_h_i*1_6_1"/>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10"/>
  <p:tag name="KSO_WM_UNIT_FILL_TYPE" val="1"/>
  <p:tag name="KSO_WM_UNIT_TEXT_FILL_FORE_SCHEMECOLOR_INDEX" val="13"/>
  <p:tag name="KSO_WM_UNIT_TEXT_FILL_TYPE" val="1"/>
  <p:tag name="KSO_WM_UNIT_USESOURCEFORMAT_APPLY" val="1"/>
  <p:tag name="KSO_WM_UNIT_DIAGRAM_SCHEMECOLOR_ID" val="1"/>
</p:tagLst>
</file>

<file path=ppt/tags/tag535.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5_1"/>
  <p:tag name="KSO_WM_UNIT_ID" val="diagram20187775_6*q_h_i*1_5_1"/>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 name="KSO_WM_UNIT_USESOURCEFORMAT_APPLY" val="1"/>
  <p:tag name="KSO_WM_UNIT_DIAGRAM_SCHEMECOLOR_ID" val="1"/>
</p:tagLst>
</file>

<file path=ppt/tags/tag536.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4_1"/>
  <p:tag name="KSO_WM_UNIT_ID" val="diagram20187775_6*q_h_i*1_4_1"/>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 name="KSO_WM_UNIT_USESOURCEFORMAT_APPLY" val="1"/>
  <p:tag name="KSO_WM_UNIT_DIAGRAM_SCHEMECOLOR_ID" val="1"/>
</p:tagLst>
</file>

<file path=ppt/tags/tag53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3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130"/>
  <p:tag name="KSO_WM_UNIT_HIGHLIGHT" val="0"/>
  <p:tag name="KSO_WM_UNIT_COMPATIBLE" val="0"/>
  <p:tag name="KSO_WM_UNIT_DIAGRAM_ISNUMVISUAL" val="0"/>
  <p:tag name="KSO_WM_UNIT_DIAGRAM_ISREFERUNIT" val="0"/>
  <p:tag name="KSO_WM_UNIT_TYPE" val="f"/>
  <p:tag name="KSO_WM_UNIT_INDEX" val="1"/>
  <p:tag name="KSO_WM_UNIT_ID" val="mixed20201941_118*f*1"/>
  <p:tag name="KSO_WM_TEMPLATE_CATEGORY" val="mixed"/>
  <p:tag name="KSO_WM_TEMPLATE_INDEX" val="20201941"/>
  <p:tag name="KSO_WM_UNIT_LAYERLEVEL" val="1"/>
  <p:tag name="KSO_WM_TAG_VERSION" val="1.0"/>
  <p:tag name="KSO_WM_BEAUTIFY_FLAG" val="#wm#"/>
  <p:tag name="KSO_WM_UNIT_TEXTBOXSTYLE_GUID" val="{b2e162c4-1ea3-41b1-8dba-86d0450d224e}"/>
  <p:tag name="KSO_WM_UNIT_TEXTBOXSTYLE_TEMPLATEID" val="3135308"/>
  <p:tag name="KSO_WM_UNIT_TEXTBOXSTYLE_TYPE" val="8"/>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3"/>
  <p:tag name="KSO_WM_UNIT_ID" val="diagram20199387_1*m_i*1_3"/>
  <p:tag name="KSO_WM_TEMPLATE_CATEGORY" val="diagram"/>
  <p:tag name="KSO_WM_TEMPLATE_INDEX" val="20199387"/>
  <p:tag name="KSO_WM_UNIT_LAYERLEVEL" val="1_1"/>
  <p:tag name="KSO_WM_TAG_VERSION" val="1.0"/>
  <p:tag name="KSO_WM_BEAUTIFY_FLAG" val="#wm#"/>
  <p:tag name="KSO_WM_UNIT_FILL_FORE_SCHEMECOLOR_INDEX" val="14"/>
  <p:tag name="KSO_WM_UNIT_FILL_TYPE" val="1"/>
  <p:tag name="KSO_WM_UNIT_LINE_FORE_SCHEMECOLOR_INDEX" val="14"/>
  <p:tag name="KSO_WM_UNIT_LINE_FILL_TYPE" val="2"/>
  <p:tag name="KSO_WM_UNIT_USESOURCEFORMAT_APPLY" val="1"/>
  <p:tag name="KSO_WM_UNIT_DIAGRAM_SCHEMECOLOR_ID"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9387_1*m_i*1_2"/>
  <p:tag name="KSO_WM_TEMPLATE_CATEGORY" val="diagram"/>
  <p:tag name="KSO_WM_TEMPLATE_INDEX" val="20199387"/>
  <p:tag name="KSO_WM_UNIT_LAYERLEVEL" val="1_1"/>
  <p:tag name="KSO_WM_TAG_VERSION" val="1.0"/>
  <p:tag name="KSO_WM_BEAUTIFY_FLAG" val="#wm#"/>
  <p:tag name="KSO_WM_UNIT_LINE_FORE_SCHEMECOLOR_INDEX" val="14"/>
  <p:tag name="KSO_WM_UNIT_LINE_FILL_TYPE" val="2"/>
  <p:tag name="KSO_WM_UNIT_USESOURCEFORMAT_APPLY" val="1"/>
  <p:tag name="KSO_WM_UNIT_DIAGRAM_SCHEMECOLOR_ID" val="1"/>
</p:tagLst>
</file>

<file path=ppt/tags/tag5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9387_1*m_i*1_1"/>
  <p:tag name="KSO_WM_TEMPLATE_CATEGORY" val="diagram"/>
  <p:tag name="KSO_WM_TEMPLATE_INDEX" val="20199387"/>
  <p:tag name="KSO_WM_UNIT_LAYERLEVEL" val="1_1"/>
  <p:tag name="KSO_WM_TAG_VERSION" val="1.0"/>
  <p:tag name="KSO_WM_BEAUTIFY_FLAG" val="#wm#"/>
  <p:tag name="KSO_WM_UNIT_LINE_FORE_SCHEMECOLOR_INDEX" val="14"/>
  <p:tag name="KSO_WM_UNIT_LINE_FILL_TYPE" val="2"/>
  <p:tag name="KSO_WM_UNIT_USESOURCEFORMAT_APPLY" val="1"/>
  <p:tag name="KSO_WM_UNIT_DIAGRAM_SCHEMECOLOR_ID" val="1"/>
</p:tagLst>
</file>

<file path=ppt/tags/tag5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199387_1*m_h_i*1_1_2"/>
  <p:tag name="KSO_WM_TEMPLATE_CATEGORY" val="diagram"/>
  <p:tag name="KSO_WM_TEMPLATE_INDEX" val="20199387"/>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USESOURCEFORMAT_APPLY" val="1"/>
  <p:tag name="KSO_WM_UNIT_DIAGRAM_SCHEMECOLOR_ID" val="1"/>
</p:tagLst>
</file>

<file path=ppt/tags/tag5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387_1*m_h_i*1_1_1"/>
  <p:tag name="KSO_WM_TEMPLATE_CATEGORY" val="diagram"/>
  <p:tag name="KSO_WM_TEMPLATE_INDEX" val="20199387"/>
  <p:tag name="KSO_WM_UNIT_LAYERLEVEL" val="1_1_1"/>
  <p:tag name="KSO_WM_TAG_VERSION" val="1.0"/>
  <p:tag name="KSO_WM_BEAUTIFY_FLAG" val="#wm#"/>
  <p:tag name="KSO_WM_UNIT_FILL_FORE_SCHEMECOLOR_INDEX" val="6"/>
  <p:tag name="KSO_WM_UNIT_FILL_TYPE" val="1"/>
  <p:tag name="KSO_WM_UNIT_USESOURCEFORMAT_APPLY" val="1"/>
  <p:tag name="KSO_WM_UNIT_DIAGRAM_SCHEMECOLOR_ID" val="1"/>
</p:tagLst>
</file>

<file path=ppt/tags/tag544.xml><?xml version="1.0" encoding="utf-8"?>
<p:tagLst xmlns:p="http://schemas.openxmlformats.org/presentationml/2006/main">
  <p:tag name="KSO_WM_UNIT_ISCONTENTSTITLE" val="0"/>
  <p:tag name="KSO_WM_UNIT_PRESET_TEXT" val="嘉宾进场"/>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387_1*m_h_f*1_1_1"/>
  <p:tag name="KSO_WM_TEMPLATE_CATEGORY" val="diagram"/>
  <p:tag name="KSO_WM_TEMPLATE_INDEX" val="20199387"/>
  <p:tag name="KSO_WM_UNIT_LAYERLEVEL" val="1_1_1"/>
  <p:tag name="KSO_WM_TAG_VERSION" val="1.0"/>
  <p:tag name="KSO_WM_BEAUTIFY_FLAG" val="#wm#"/>
  <p:tag name="KSO_WM_UNIT_USESOURCEFORMAT_APPLY" val="1"/>
  <p:tag name="KSO_WM_UNIT_DIAGRAM_SCHEMECOLOR_ID" val="1"/>
</p:tagLst>
</file>

<file path=ppt/tags/tag5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199387_1*m_h_i*1_1_3"/>
  <p:tag name="KSO_WM_TEMPLATE_CATEGORY" val="diagram"/>
  <p:tag name="KSO_WM_TEMPLATE_INDEX" val="20199387"/>
  <p:tag name="KSO_WM_UNIT_LAYERLEVEL" val="1_1_1"/>
  <p:tag name="KSO_WM_TAG_VERSION" val="1.0"/>
  <p:tag name="KSO_WM_BEAUTIFY_FLAG" val="#wm#"/>
  <p:tag name="KSO_WM_UNIT_USESOURCEFORMAT_APPLY" val="1"/>
  <p:tag name="KSO_WM_UNIT_DIAGRAM_SCHEMECOLOR_ID" val="1"/>
</p:tagLst>
</file>

<file path=ppt/tags/tag5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8_1"/>
  <p:tag name="KSO_WM_UNIT_ID" val="diagram20199387_1*m_h_i*1_8_1"/>
  <p:tag name="KSO_WM_TEMPLATE_CATEGORY" val="diagram"/>
  <p:tag name="KSO_WM_TEMPLATE_INDEX" val="20199387"/>
  <p:tag name="KSO_WM_UNIT_LAYERLEVEL" val="1_1_1"/>
  <p:tag name="KSO_WM_TAG_VERSION" val="1.0"/>
  <p:tag name="KSO_WM_BEAUTIFY_FLAG" val="#wm#"/>
  <p:tag name="KSO_WM_UNIT_FILL_FORE_SCHEMECOLOR_INDEX" val="14"/>
  <p:tag name="KSO_WM_UNIT_FILL_TYPE" val="1"/>
  <p:tag name="KSO_WM_UNIT_LINE_FORE_SCHEMECOLOR_INDEX" val="7"/>
  <p:tag name="KSO_WM_UNIT_LINE_FILL_TYPE" val="2"/>
  <p:tag name="KSO_WM_UNIT_USESOURCEFORMAT_APPLY" val="1"/>
  <p:tag name="KSO_WM_UNIT_DIAGRAM_SCHEMECOLOR_ID" val="1"/>
</p:tagLst>
</file>

<file path=ppt/tags/tag5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8_2"/>
  <p:tag name="KSO_WM_UNIT_ID" val="diagram20199387_1*m_h_i*1_8_2"/>
  <p:tag name="KSO_WM_TEMPLATE_CATEGORY" val="diagram"/>
  <p:tag name="KSO_WM_TEMPLATE_INDEX" val="20199387"/>
  <p:tag name="KSO_WM_UNIT_LAYERLEVEL" val="1_1_1"/>
  <p:tag name="KSO_WM_TAG_VERSION" val="1.0"/>
  <p:tag name="KSO_WM_BEAUTIFY_FLAG" val="#wm#"/>
  <p:tag name="KSO_WM_UNIT_FILL_FORE_SCHEMECOLOR_INDEX" val="7"/>
  <p:tag name="KSO_WM_UNIT_FILL_TYPE" val="1"/>
  <p:tag name="KSO_WM_UNIT_USESOURCEFORMAT_APPLY" val="1"/>
  <p:tag name="KSO_WM_UNIT_DIAGRAM_SCHEMECOLOR_ID" val="1"/>
</p:tagLst>
</file>

<file path=ppt/tags/tag548.xml><?xml version="1.0" encoding="utf-8"?>
<p:tagLst xmlns:p="http://schemas.openxmlformats.org/presentationml/2006/main">
  <p:tag name="KSO_WM_UNIT_ISCONTENTSTITLE" val="0"/>
  <p:tag name="KSO_WM_UNIT_PRESET_TEXT" val="现场合照"/>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8_1"/>
  <p:tag name="KSO_WM_UNIT_ID" val="diagram20199387_1*m_h_f*1_8_1"/>
  <p:tag name="KSO_WM_TEMPLATE_CATEGORY" val="diagram"/>
  <p:tag name="KSO_WM_TEMPLATE_INDEX" val="20199387"/>
  <p:tag name="KSO_WM_UNIT_LAYERLEVEL" val="1_1_1"/>
  <p:tag name="KSO_WM_TAG_VERSION" val="1.0"/>
  <p:tag name="KSO_WM_BEAUTIFY_FLAG" val="#wm#"/>
  <p:tag name="KSO_WM_UNIT_USESOURCEFORMAT_APPLY" val="1"/>
  <p:tag name="KSO_WM_UNIT_DIAGRAM_SCHEMECOLOR_ID" val="1"/>
</p:tagLst>
</file>

<file path=ppt/tags/tag5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8_3"/>
  <p:tag name="KSO_WM_UNIT_ID" val="diagram20199387_1*m_h_i*1_8_3"/>
  <p:tag name="KSO_WM_TEMPLATE_CATEGORY" val="diagram"/>
  <p:tag name="KSO_WM_TEMPLATE_INDEX" val="20199387"/>
  <p:tag name="KSO_WM_UNIT_LAYERLEVEL" val="1_1_1"/>
  <p:tag name="KSO_WM_TAG_VERSION" val="1.0"/>
  <p:tag name="KSO_WM_BEAUTIFY_FLAG" val="#wm#"/>
  <p:tag name="KSO_WM_UNIT_USESOURCEFORMAT_APPLY" val="1"/>
  <p:tag name="KSO_WM_UNIT_DIAGRAM_SCHEMECOLOR_ID"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387_1*m_h_i*1_2_1"/>
  <p:tag name="KSO_WM_TEMPLATE_CATEGORY" val="diagram"/>
  <p:tag name="KSO_WM_TEMPLATE_INDEX" val="20199387"/>
  <p:tag name="KSO_WM_UNIT_LAYERLEVEL" val="1_1_1"/>
  <p:tag name="KSO_WM_TAG_VERSION" val="1.0"/>
  <p:tag name="KSO_WM_BEAUTIFY_FLAG" val="#wm#"/>
  <p:tag name="KSO_WM_UNIT_FILL_FORE_SCHEMECOLOR_INDEX" val="14"/>
  <p:tag name="KSO_WM_UNIT_FILL_TYPE" val="1"/>
  <p:tag name="KSO_WM_UNIT_LINE_FORE_SCHEMECOLOR_INDEX" val="9"/>
  <p:tag name="KSO_WM_UNIT_LINE_FILL_TYPE" val="2"/>
  <p:tag name="KSO_WM_UNIT_USESOURCEFORMAT_APPLY" val="1"/>
  <p:tag name="KSO_WM_UNIT_DIAGRAM_SCHEMECOLOR_ID" val="1"/>
</p:tagLst>
</file>

<file path=ppt/tags/tag5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199387_1*m_h_i*1_2_2"/>
  <p:tag name="KSO_WM_TEMPLATE_CATEGORY" val="diagram"/>
  <p:tag name="KSO_WM_TEMPLATE_INDEX" val="20199387"/>
  <p:tag name="KSO_WM_UNIT_LAYERLEVEL" val="1_1_1"/>
  <p:tag name="KSO_WM_TAG_VERSION" val="1.0"/>
  <p:tag name="KSO_WM_BEAUTIFY_FLAG" val="#wm#"/>
  <p:tag name="KSO_WM_UNIT_FILL_FORE_SCHEMECOLOR_INDEX" val="9"/>
  <p:tag name="KSO_WM_UNIT_FILL_TYPE" val="1"/>
  <p:tag name="KSO_WM_UNIT_USESOURCEFORMAT_APPLY" val="1"/>
  <p:tag name="KSO_WM_UNIT_DIAGRAM_SCHEMECOLOR_ID" val="1"/>
</p:tagLst>
</file>

<file path=ppt/tags/tag552.xml><?xml version="1.0" encoding="utf-8"?>
<p:tagLst xmlns:p="http://schemas.openxmlformats.org/presentationml/2006/main">
  <p:tag name="KSO_WM_UNIT_ISCONTENTSTITLE" val="0"/>
  <p:tag name="KSO_WM_UNIT_PRESET_TEXT" val="平面拍摄"/>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387_1*m_h_f*1_2_1"/>
  <p:tag name="KSO_WM_TEMPLATE_CATEGORY" val="diagram"/>
  <p:tag name="KSO_WM_TEMPLATE_INDEX" val="20199387"/>
  <p:tag name="KSO_WM_UNIT_LAYERLEVEL" val="1_1_1"/>
  <p:tag name="KSO_WM_TAG_VERSION" val="1.0"/>
  <p:tag name="KSO_WM_BEAUTIFY_FLAG" val="#wm#"/>
  <p:tag name="KSO_WM_UNIT_USESOURCEFORMAT_APPLY" val="1"/>
  <p:tag name="KSO_WM_UNIT_DIAGRAM_SCHEMECOLOR_ID" val="1"/>
</p:tagLst>
</file>

<file path=ppt/tags/tag5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9387_1*m_h_i*1_2_3"/>
  <p:tag name="KSO_WM_TEMPLATE_CATEGORY" val="diagram"/>
  <p:tag name="KSO_WM_TEMPLATE_INDEX" val="20199387"/>
  <p:tag name="KSO_WM_UNIT_LAYERLEVEL" val="1_1_1"/>
  <p:tag name="KSO_WM_TAG_VERSION" val="1.0"/>
  <p:tag name="KSO_WM_BEAUTIFY_FLAG" val="#wm#"/>
  <p:tag name="KSO_WM_UNIT_USESOURCEFORMAT_APPLY" val="1"/>
  <p:tag name="KSO_WM_UNIT_DIAGRAM_SCHEMECOLOR_ID" val="1"/>
</p:tagLst>
</file>

<file path=ppt/tags/tag5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7_1"/>
  <p:tag name="KSO_WM_UNIT_ID" val="diagram20199387_1*m_h_i*1_7_1"/>
  <p:tag name="KSO_WM_TEMPLATE_CATEGORY" val="diagram"/>
  <p:tag name="KSO_WM_TEMPLATE_INDEX" val="20199387"/>
  <p:tag name="KSO_WM_UNIT_LAYERLEVEL" val="1_1_1"/>
  <p:tag name="KSO_WM_TAG_VERSION" val="1.0"/>
  <p:tag name="KSO_WM_BEAUTIFY_FLAG" val="#wm#"/>
  <p:tag name="KSO_WM_UNIT_FILL_FORE_SCHEMECOLOR_INDEX" val="14"/>
  <p:tag name="KSO_WM_UNIT_FILL_TYPE" val="1"/>
  <p:tag name="KSO_WM_UNIT_LINE_FORE_SCHEMECOLOR_INDEX" val="10"/>
  <p:tag name="KSO_WM_UNIT_LINE_FILL_TYPE" val="2"/>
  <p:tag name="KSO_WM_UNIT_USESOURCEFORMAT_APPLY" val="1"/>
  <p:tag name="KSO_WM_UNIT_DIAGRAM_SCHEMECOLOR_ID" val="1"/>
</p:tagLst>
</file>

<file path=ppt/tags/tag5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7_2"/>
  <p:tag name="KSO_WM_UNIT_ID" val="diagram20199387_1*m_h_i*1_7_2"/>
  <p:tag name="KSO_WM_TEMPLATE_CATEGORY" val="diagram"/>
  <p:tag name="KSO_WM_TEMPLATE_INDEX" val="20199387"/>
  <p:tag name="KSO_WM_UNIT_LAYERLEVEL" val="1_1_1"/>
  <p:tag name="KSO_WM_TAG_VERSION" val="1.0"/>
  <p:tag name="KSO_WM_BEAUTIFY_FLAG" val="#wm#"/>
  <p:tag name="KSO_WM_UNIT_FILL_FORE_SCHEMECOLOR_INDEX" val="10"/>
  <p:tag name="KSO_WM_UNIT_FILL_TYPE" val="1"/>
  <p:tag name="KSO_WM_UNIT_USESOURCEFORMAT_APPLY" val="1"/>
  <p:tag name="KSO_WM_UNIT_DIAGRAM_SCHEMECOLOR_ID" val="1"/>
</p:tagLst>
</file>

<file path=ppt/tags/tag556.xml><?xml version="1.0" encoding="utf-8"?>
<p:tagLst xmlns:p="http://schemas.openxmlformats.org/presentationml/2006/main">
  <p:tag name="KSO_WM_UNIT_ISCONTENTSTITLE" val="0"/>
  <p:tag name="KSO_WM_UNIT_PRESET_TEXT" val="现场致辞"/>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7_1"/>
  <p:tag name="KSO_WM_UNIT_ID" val="diagram20199387_1*m_h_f*1_7_1"/>
  <p:tag name="KSO_WM_TEMPLATE_CATEGORY" val="diagram"/>
  <p:tag name="KSO_WM_TEMPLATE_INDEX" val="20199387"/>
  <p:tag name="KSO_WM_UNIT_LAYERLEVEL" val="1_1_1"/>
  <p:tag name="KSO_WM_TAG_VERSION" val="1.0"/>
  <p:tag name="KSO_WM_BEAUTIFY_FLAG" val="#wm#"/>
  <p:tag name="KSO_WM_UNIT_USESOURCEFORMAT_APPLY" val="1"/>
  <p:tag name="KSO_WM_UNIT_DIAGRAM_SCHEMECOLOR_ID" val="1"/>
</p:tagLst>
</file>

<file path=ppt/tags/tag5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m_h_i"/>
  <p:tag name="KSO_WM_UNIT_INDEX" val="1_7_3"/>
  <p:tag name="KSO_WM_UNIT_ID" val="diagram20199387_1*m_h_i*1_7_3"/>
  <p:tag name="KSO_WM_TEMPLATE_CATEGORY" val="diagram"/>
  <p:tag name="KSO_WM_TEMPLATE_INDEX" val="20199387"/>
  <p:tag name="KSO_WM_UNIT_LAYERLEVEL" val="1_1_1"/>
  <p:tag name="KSO_WM_TAG_VERSION" val="1.0"/>
  <p:tag name="KSO_WM_BEAUTIFY_FLAG" val="#wm#"/>
  <p:tag name="KSO_WM_DIAGRAM_GROUP_CODE" val="m1-1"/>
  <p:tag name="KSO_WM_UNIT_USESOURCEFORMAT_APPLY" val="1"/>
  <p:tag name="KSO_WM_UNIT_DIAGRAM_SCHEMECOLOR_ID" val="1"/>
</p:tagLst>
</file>

<file path=ppt/tags/tag5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387_1*m_h_i*1_3_1"/>
  <p:tag name="KSO_WM_TEMPLATE_CATEGORY" val="diagram"/>
  <p:tag name="KSO_WM_TEMPLATE_INDEX" val="20199387"/>
  <p:tag name="KSO_WM_UNIT_LAYERLEVEL" val="1_1_1"/>
  <p:tag name="KSO_WM_TAG_VERSION" val="1.0"/>
  <p:tag name="KSO_WM_BEAUTIFY_FLAG" val="#wm#"/>
  <p:tag name="KSO_WM_UNIT_FILL_FORE_SCHEMECOLOR_INDEX" val="14"/>
  <p:tag name="KSO_WM_UNIT_FILL_TYPE" val="1"/>
  <p:tag name="KSO_WM_UNIT_LINE_FORE_SCHEMECOLOR_INDEX" val="10"/>
  <p:tag name="KSO_WM_UNIT_LINE_FILL_TYPE" val="2"/>
  <p:tag name="KSO_WM_UNIT_USESOURCEFORMAT_APPLY" val="1"/>
  <p:tag name="KSO_WM_UNIT_DIAGRAM_SCHEMECOLOR_ID" val="1"/>
</p:tagLst>
</file>

<file path=ppt/tags/tag5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199387_1*m_h_i*1_3_2"/>
  <p:tag name="KSO_WM_TEMPLATE_CATEGORY" val="diagram"/>
  <p:tag name="KSO_WM_TEMPLATE_INDEX" val="20199387"/>
  <p:tag name="KSO_WM_UNIT_LAYERLEVEL" val="1_1_1"/>
  <p:tag name="KSO_WM_TAG_VERSION" val="1.0"/>
  <p:tag name="KSO_WM_BEAUTIFY_FLAG" val="#wm#"/>
  <p:tag name="KSO_WM_UNIT_FILL_FORE_SCHEMECOLOR_INDEX" val="10"/>
  <p:tag name="KSO_WM_UNIT_FILL_TYPE" val="1"/>
  <p:tag name="KSO_WM_UNIT_USESOURCEFORMAT_APPLY" val="1"/>
  <p:tag name="KSO_WM_UNIT_DIAGRAM_SCHEMECOLOR_ID"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0.xml><?xml version="1.0" encoding="utf-8"?>
<p:tagLst xmlns:p="http://schemas.openxmlformats.org/presentationml/2006/main">
  <p:tag name="KSO_WM_UNIT_ISCONTENTSTITLE" val="0"/>
  <p:tag name="KSO_WM_UNIT_PRESET_TEXT" val="现场介绍"/>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387_1*m_h_f*1_3_1"/>
  <p:tag name="KSO_WM_TEMPLATE_CATEGORY" val="diagram"/>
  <p:tag name="KSO_WM_TEMPLATE_INDEX" val="20199387"/>
  <p:tag name="KSO_WM_UNIT_LAYERLEVEL" val="1_1_1"/>
  <p:tag name="KSO_WM_TAG_VERSION" val="1.0"/>
  <p:tag name="KSO_WM_BEAUTIFY_FLAG" val="#wm#"/>
  <p:tag name="KSO_WM_UNIT_USESOURCEFORMAT_APPLY" val="1"/>
  <p:tag name="KSO_WM_UNIT_DIAGRAM_SCHEMECOLOR_ID" val="1"/>
</p:tagLst>
</file>

<file path=ppt/tags/tag5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199387_1*m_h_i*1_3_3"/>
  <p:tag name="KSO_WM_TEMPLATE_CATEGORY" val="diagram"/>
  <p:tag name="KSO_WM_TEMPLATE_INDEX" val="20199387"/>
  <p:tag name="KSO_WM_UNIT_LAYERLEVEL" val="1_1_1"/>
  <p:tag name="KSO_WM_TAG_VERSION" val="1.0"/>
  <p:tag name="KSO_WM_BEAUTIFY_FLAG" val="#wm#"/>
  <p:tag name="KSO_WM_UNIT_USESOURCEFORMAT_APPLY" val="1"/>
  <p:tag name="KSO_WM_UNIT_DIAGRAM_SCHEMECOLOR_ID" val="1"/>
</p:tagLst>
</file>

<file path=ppt/tags/tag5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3"/>
  <p:tag name="KSO_WM_UNIT_ID" val="diagram20199387_1*m_h_i*1_6_3"/>
  <p:tag name="KSO_WM_TEMPLATE_CATEGORY" val="diagram"/>
  <p:tag name="KSO_WM_TEMPLATE_INDEX" val="20199387"/>
  <p:tag name="KSO_WM_UNIT_LAYERLEVEL" val="1_1_1"/>
  <p:tag name="KSO_WM_TAG_VERSION" val="1.0"/>
  <p:tag name="KSO_WM_BEAUTIFY_FLAG" val="#wm#"/>
  <p:tag name="KSO_WM_UNIT_FILL_FORE_SCHEMECOLOR_INDEX" val="14"/>
  <p:tag name="KSO_WM_UNIT_FILL_TYPE" val="1"/>
  <p:tag name="KSO_WM_UNIT_LINE_FORE_SCHEMECOLOR_INDEX" val="9"/>
  <p:tag name="KSO_WM_UNIT_LINE_FILL_TYPE" val="2"/>
  <p:tag name="KSO_WM_UNIT_USESOURCEFORMAT_APPLY" val="1"/>
  <p:tag name="KSO_WM_UNIT_DIAGRAM_SCHEMECOLOR_ID" val="1"/>
</p:tagLst>
</file>

<file path=ppt/tags/tag5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2"/>
  <p:tag name="KSO_WM_UNIT_ID" val="diagram20199387_1*m_h_i*1_6_2"/>
  <p:tag name="KSO_WM_TEMPLATE_CATEGORY" val="diagram"/>
  <p:tag name="KSO_WM_TEMPLATE_INDEX" val="20199387"/>
  <p:tag name="KSO_WM_UNIT_LAYERLEVEL" val="1_1_1"/>
  <p:tag name="KSO_WM_TAG_VERSION" val="1.0"/>
  <p:tag name="KSO_WM_BEAUTIFY_FLAG" val="#wm#"/>
  <p:tag name="KSO_WM_UNIT_FILL_FORE_SCHEMECOLOR_INDEX" val="9"/>
  <p:tag name="KSO_WM_UNIT_FILL_TYPE" val="1"/>
  <p:tag name="KSO_WM_UNIT_USESOURCEFORMAT_APPLY" val="1"/>
  <p:tag name="KSO_WM_UNIT_DIAGRAM_SCHEMECOLOR_ID" val="1"/>
</p:tagLst>
</file>

<file path=ppt/tags/tag564.xml><?xml version="1.0" encoding="utf-8"?>
<p:tagLst xmlns:p="http://schemas.openxmlformats.org/presentationml/2006/main">
  <p:tag name="KSO_WM_UNIT_ISCONTENTSTITLE" val="0"/>
  <p:tag name="KSO_WM_UNIT_PRESET_TEXT" val="现场颁奖"/>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6_1"/>
  <p:tag name="KSO_WM_UNIT_ID" val="diagram20199387_1*m_h_f*1_6_1"/>
  <p:tag name="KSO_WM_TEMPLATE_CATEGORY" val="diagram"/>
  <p:tag name="KSO_WM_TEMPLATE_INDEX" val="20199387"/>
  <p:tag name="KSO_WM_UNIT_LAYERLEVEL" val="1_1_1"/>
  <p:tag name="KSO_WM_TAG_VERSION" val="1.0"/>
  <p:tag name="KSO_WM_BEAUTIFY_FLAG" val="#wm#"/>
  <p:tag name="KSO_WM_UNIT_USESOURCEFORMAT_APPLY" val="1"/>
  <p:tag name="KSO_WM_UNIT_DIAGRAM_SCHEMECOLOR_ID" val="1"/>
</p:tagLst>
</file>

<file path=ppt/tags/tag5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1"/>
  <p:tag name="KSO_WM_UNIT_ID" val="diagram20199387_1*m_h_i*1_6_1"/>
  <p:tag name="KSO_WM_TEMPLATE_CATEGORY" val="diagram"/>
  <p:tag name="KSO_WM_TEMPLATE_INDEX" val="20199387"/>
  <p:tag name="KSO_WM_UNIT_LAYERLEVEL" val="1_1_1"/>
  <p:tag name="KSO_WM_TAG_VERSION" val="1.0"/>
  <p:tag name="KSO_WM_BEAUTIFY_FLAG" val="#wm#"/>
  <p:tag name="KSO_WM_UNIT_USESOURCEFORMAT_APPLY" val="1"/>
  <p:tag name="KSO_WM_UNIT_DIAGRAM_SCHEMECOLOR_ID" val="1"/>
</p:tagLst>
</file>

<file path=ppt/tags/tag5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199387_1*m_h_i*1_4_1"/>
  <p:tag name="KSO_WM_TEMPLATE_CATEGORY" val="diagram"/>
  <p:tag name="KSO_WM_TEMPLATE_INDEX" val="20199387"/>
  <p:tag name="KSO_WM_UNIT_LAYERLEVEL" val="1_1_1"/>
  <p:tag name="KSO_WM_TAG_VERSION" val="1.0"/>
  <p:tag name="KSO_WM_BEAUTIFY_FLAG" val="#wm#"/>
  <p:tag name="KSO_WM_UNIT_FILL_FORE_SCHEMECOLOR_INDEX" val="14"/>
  <p:tag name="KSO_WM_UNIT_FILL_TYPE" val="1"/>
  <p:tag name="KSO_WM_UNIT_LINE_FORE_SCHEMECOLOR_INDEX" val="7"/>
  <p:tag name="KSO_WM_UNIT_LINE_FILL_TYPE" val="2"/>
  <p:tag name="KSO_WM_UNIT_USESOURCEFORMAT_APPLY" val="1"/>
  <p:tag name="KSO_WM_UNIT_DIAGRAM_SCHEMECOLOR_ID" val="1"/>
</p:tagLst>
</file>

<file path=ppt/tags/tag5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20199387_1*m_h_i*1_4_3"/>
  <p:tag name="KSO_WM_TEMPLATE_CATEGORY" val="diagram"/>
  <p:tag name="KSO_WM_TEMPLATE_INDEX" val="20199387"/>
  <p:tag name="KSO_WM_UNIT_LAYERLEVEL" val="1_1_1"/>
  <p:tag name="KSO_WM_TAG_VERSION" val="1.0"/>
  <p:tag name="KSO_WM_BEAUTIFY_FLAG" val="#wm#"/>
  <p:tag name="KSO_WM_UNIT_USESOURCEFORMAT_APPLY" val="1"/>
  <p:tag name="KSO_WM_UNIT_DIAGRAM_SCHEMECOLOR_ID" val="1"/>
</p:tagLst>
</file>

<file path=ppt/tags/tag5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20199387_1*m_h_i*1_5_1"/>
  <p:tag name="KSO_WM_TEMPLATE_CATEGORY" val="diagram"/>
  <p:tag name="KSO_WM_TEMPLATE_INDEX" val="20199387"/>
  <p:tag name="KSO_WM_UNIT_LAYERLEVEL" val="1_1_1"/>
  <p:tag name="KSO_WM_TAG_VERSION" val="1.0"/>
  <p:tag name="KSO_WM_BEAUTIFY_FLAG" val="#wm#"/>
  <p:tag name="KSO_WM_UNIT_FILL_FORE_SCHEMECOLOR_INDEX" val="14"/>
  <p:tag name="KSO_WM_UNIT_FILL_TYPE" val="1"/>
  <p:tag name="KSO_WM_UNIT_LINE_FORE_SCHEMECOLOR_INDEX" val="6"/>
  <p:tag name="KSO_WM_UNIT_LINE_FILL_TYPE" val="2"/>
  <p:tag name="KSO_WM_UNIT_USESOURCEFORMAT_APPLY" val="1"/>
  <p:tag name="KSO_WM_UNIT_DIAGRAM_SCHEMECOLOR_ID" val="1"/>
</p:tagLst>
</file>

<file path=ppt/tags/tag5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2"/>
  <p:tag name="KSO_WM_UNIT_ID" val="diagram20199387_1*m_h_i*1_5_2"/>
  <p:tag name="KSO_WM_TEMPLATE_CATEGORY" val="diagram"/>
  <p:tag name="KSO_WM_TEMPLATE_INDEX" val="20199387"/>
  <p:tag name="KSO_WM_UNIT_LAYERLEVEL" val="1_1_1"/>
  <p:tag name="KSO_WM_TAG_VERSION" val="1.0"/>
  <p:tag name="KSO_WM_BEAUTIFY_FLAG" val="#wm#"/>
  <p:tag name="KSO_WM_UNIT_FILL_FORE_SCHEMECOLOR_INDEX" val="6"/>
  <p:tag name="KSO_WM_UNIT_FILL_TYPE" val="1"/>
  <p:tag name="KSO_WM_UNIT_USESOURCEFORMAT_APPLY" val="1"/>
  <p:tag name="KSO_WM_UNIT_DIAGRAM_SCHEMECOLOR_ID"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570.xml><?xml version="1.0" encoding="utf-8"?>
<p:tagLst xmlns:p="http://schemas.openxmlformats.org/presentationml/2006/main">
  <p:tag name="KSO_WM_UNIT_ISCONTENTSTITLE" val="0"/>
  <p:tag name="KSO_WM_UNIT_PRESET_TEXT" val="现场表演"/>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5_1"/>
  <p:tag name="KSO_WM_UNIT_ID" val="diagram20199387_1*m_h_f*1_5_1"/>
  <p:tag name="KSO_WM_TEMPLATE_CATEGORY" val="diagram"/>
  <p:tag name="KSO_WM_TEMPLATE_INDEX" val="20199387"/>
  <p:tag name="KSO_WM_UNIT_LAYERLEVEL" val="1_1_1"/>
  <p:tag name="KSO_WM_TAG_VERSION" val="1.0"/>
  <p:tag name="KSO_WM_BEAUTIFY_FLAG" val="#wm#"/>
  <p:tag name="KSO_WM_UNIT_USESOURCEFORMAT_APPLY" val="1"/>
  <p:tag name="KSO_WM_UNIT_DIAGRAM_SCHEMECOLOR_ID" val="1"/>
</p:tagLst>
</file>

<file path=ppt/tags/tag5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3"/>
  <p:tag name="KSO_WM_UNIT_ID" val="diagram20199387_1*m_h_i*1_5_3"/>
  <p:tag name="KSO_WM_TEMPLATE_CATEGORY" val="diagram"/>
  <p:tag name="KSO_WM_TEMPLATE_INDEX" val="20199387"/>
  <p:tag name="KSO_WM_UNIT_LAYERLEVEL" val="1_1_1"/>
  <p:tag name="KSO_WM_TAG_VERSION" val="1.0"/>
  <p:tag name="KSO_WM_BEAUTIFY_FLAG" val="#wm#"/>
  <p:tag name="KSO_WM_UNIT_USESOURCEFORMAT_APPLY" val="1"/>
  <p:tag name="KSO_WM_UNIT_DIAGRAM_SCHEMECOLOR_ID" val="1"/>
</p:tagLst>
</file>

<file path=ppt/tags/tag5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199387_1*m_h_i*1_4_2"/>
  <p:tag name="KSO_WM_TEMPLATE_CATEGORY" val="diagram"/>
  <p:tag name="KSO_WM_TEMPLATE_INDEX" val="20199387"/>
  <p:tag name="KSO_WM_UNIT_LAYERLEVEL" val="1_1_1"/>
  <p:tag name="KSO_WM_TAG_VERSION" val="1.0"/>
  <p:tag name="KSO_WM_BEAUTIFY_FLAG" val="#wm#"/>
  <p:tag name="KSO_WM_UNIT_FILL_FORE_SCHEMECOLOR_INDEX" val="7"/>
  <p:tag name="KSO_WM_UNIT_FILL_TYPE" val="1"/>
  <p:tag name="KSO_WM_UNIT_USESOURCEFORMAT_APPLY" val="1"/>
  <p:tag name="KSO_WM_UNIT_DIAGRAM_SCHEMECOLOR_ID" val="1"/>
</p:tagLst>
</file>

<file path=ppt/tags/tag573.xml><?xml version="1.0" encoding="utf-8"?>
<p:tagLst xmlns:p="http://schemas.openxmlformats.org/presentationml/2006/main">
  <p:tag name="KSO_WM_UNIT_ISCONTENTSTITLE" val="0"/>
  <p:tag name="KSO_WM_UNIT_PRESET_TEXT" val="选手走秀"/>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199387_1*m_h_f*1_4_1"/>
  <p:tag name="KSO_WM_TEMPLATE_CATEGORY" val="diagram"/>
  <p:tag name="KSO_WM_TEMPLATE_INDEX" val="20199387"/>
  <p:tag name="KSO_WM_UNIT_LAYERLEVEL" val="1_1_1"/>
  <p:tag name="KSO_WM_TAG_VERSION" val="1.0"/>
  <p:tag name="KSO_WM_BEAUTIFY_FLAG" val="#wm#"/>
  <p:tag name="KSO_WM_UNIT_USESOURCEFORMAT_APPLY" val="1"/>
  <p:tag name="KSO_WM_UNIT_DIAGRAM_SCHEMECOLOR_ID" val="1"/>
</p:tagLst>
</file>

<file path=ppt/tags/tag574.xml><?xml version="1.0" encoding="utf-8"?>
<p:tagLst xmlns:p="http://schemas.openxmlformats.org/presentationml/2006/main">
  <p:tag name="KSO_WM_BEAUTIFY_FLAG" val="#wm#"/>
  <p:tag name="KSO_WM_TEMPLATE_CATEGORY" val="custom"/>
  <p:tag name="KSO_WM_TEMPLATE_INDEX" val="20191204"/>
  <p:tag name="KSO_WM_SLIDE_ITEM_CNT" val="8"/>
  <p:tag name="KSO_WM_SPECIAL_SOURCE" val="bdnull"/>
</p:tagLst>
</file>

<file path=ppt/tags/tag575.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576.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577.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57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579.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580.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581.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582.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58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130"/>
  <p:tag name="KSO_WM_UNIT_HIGHLIGHT" val="0"/>
  <p:tag name="KSO_WM_UNIT_COMPATIBLE" val="0"/>
  <p:tag name="KSO_WM_UNIT_DIAGRAM_ISNUMVISUAL" val="0"/>
  <p:tag name="KSO_WM_UNIT_DIAGRAM_ISREFERUNIT" val="0"/>
  <p:tag name="KSO_WM_UNIT_TYPE" val="f"/>
  <p:tag name="KSO_WM_UNIT_INDEX" val="1"/>
  <p:tag name="KSO_WM_UNIT_ID" val="mixed20201941_118*f*1"/>
  <p:tag name="KSO_WM_TEMPLATE_CATEGORY" val="mixed"/>
  <p:tag name="KSO_WM_TEMPLATE_INDEX" val="20201941"/>
  <p:tag name="KSO_WM_UNIT_LAYERLEVEL" val="1"/>
  <p:tag name="KSO_WM_TAG_VERSION" val="1.0"/>
  <p:tag name="KSO_WM_BEAUTIFY_FLAG" val="#wm#"/>
  <p:tag name="KSO_WM_UNIT_TEXTBOXSTYLE_GUID" val="{b2e162c4-1ea3-41b1-8dba-86d0450d224e}"/>
  <p:tag name="KSO_WM_UNIT_TEXTBOXSTYLE_TEMPLATEID" val="3135308"/>
  <p:tag name="KSO_WM_UNIT_TEXTBOXSTYLE_TYPE" val="8"/>
</p:tagLst>
</file>

<file path=ppt/tags/tag58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85.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586.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587.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58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589.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590.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591.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592.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59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130"/>
  <p:tag name="KSO_WM_UNIT_HIGHLIGHT" val="0"/>
  <p:tag name="KSO_WM_UNIT_COMPATIBLE" val="0"/>
  <p:tag name="KSO_WM_UNIT_DIAGRAM_ISNUMVISUAL" val="0"/>
  <p:tag name="KSO_WM_UNIT_DIAGRAM_ISREFERUNIT" val="0"/>
  <p:tag name="KSO_WM_UNIT_TYPE" val="f"/>
  <p:tag name="KSO_WM_UNIT_INDEX" val="1"/>
  <p:tag name="KSO_WM_UNIT_ID" val="mixed20201941_118*f*1"/>
  <p:tag name="KSO_WM_TEMPLATE_CATEGORY" val="mixed"/>
  <p:tag name="KSO_WM_TEMPLATE_INDEX" val="20201941"/>
  <p:tag name="KSO_WM_UNIT_LAYERLEVEL" val="1"/>
  <p:tag name="KSO_WM_TAG_VERSION" val="1.0"/>
  <p:tag name="KSO_WM_BEAUTIFY_FLAG" val="#wm#"/>
  <p:tag name="KSO_WM_UNIT_TEXTBOXSTYLE_GUID" val="{b2e162c4-1ea3-41b1-8dba-86d0450d224e}"/>
  <p:tag name="KSO_WM_UNIT_TEXTBOXSTYLE_TEMPLATEID" val="3135308"/>
  <p:tag name="KSO_WM_UNIT_TEXTBOXSTYLE_TYPE" val="8"/>
</p:tagLst>
</file>

<file path=ppt/tags/tag59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9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9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9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9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9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60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0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0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0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0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0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06.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60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0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0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61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1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1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1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1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1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1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1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18.xml><?xml version="1.0" encoding="utf-8"?>
<p:tagLst xmlns:p="http://schemas.openxmlformats.org/presentationml/2006/main">
  <p:tag name="REFSHAPE" val="1227589884"/>
</p:tagLst>
</file>

<file path=ppt/tags/tag619.xml><?xml version="1.0" encoding="utf-8"?>
<p:tagLst xmlns:p="http://schemas.openxmlformats.org/presentationml/2006/main">
  <p:tag name="REFSHAPE" val="1227591380"/>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0.xml><?xml version="1.0" encoding="utf-8"?>
<p:tagLst xmlns:p="http://schemas.openxmlformats.org/presentationml/2006/main">
  <p:tag name="REFSHAPE" val="1227590428"/>
</p:tagLst>
</file>

<file path=ppt/tags/tag621.xml><?xml version="1.0" encoding="utf-8"?>
<p:tagLst xmlns:p="http://schemas.openxmlformats.org/presentationml/2006/main">
  <p:tag name="KSO_WM_TAG_VERSION" val="1.0"/>
  <p:tag name="KSO_WM_TEMPLATE_CATEGORY" val="diagram"/>
  <p:tag name="KSO_WM_TEMPLATE_INDEX" val="754"/>
  <p:tag name="KSO_WM_UNIT_ID" val="diagram754_5*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PRESET_TEXT" val="A"/>
  <p:tag name="KSO_WM_UNIT_FILL_FORE_SCHEMECOLOR_INDEX" val="5"/>
  <p:tag name="KSO_WM_UNIT_FILL_TYPE" val="1"/>
  <p:tag name="KSO_WM_UNIT_TEXT_FILL_FORE_SCHEMECOLOR_INDEX" val="14"/>
  <p:tag name="KSO_WM_UNIT_TEXT_FILL_TYPE" val="1"/>
  <p:tag name="KSO_WM_UNIT_USESOURCEFORMAT_APPLY" val="1"/>
</p:tagLst>
</file>

<file path=ppt/tags/tag622.xml><?xml version="1.0" encoding="utf-8"?>
<p:tagLst xmlns:p="http://schemas.openxmlformats.org/presentationml/2006/main">
  <p:tag name="KSO_WM_TAG_VERSION" val="1.0"/>
  <p:tag name="KSO_WM_TEMPLATE_CATEGORY" val="diagram"/>
  <p:tag name="KSO_WM_TEMPLATE_INDEX" val="754"/>
  <p:tag name="KSO_WM_UNIT_ID" val="diagram754_5*l_h_i*1_1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1_4"/>
  <p:tag name="KSO_WM_UNIT_FILL_FORE_SCHEMECOLOR_INDEX" val="5"/>
  <p:tag name="KSO_WM_UNIT_FILL_TYPE" val="1"/>
  <p:tag name="KSO_WM_UNIT_TEXT_FILL_FORE_SCHEMECOLOR_INDEX" val="5"/>
  <p:tag name="KSO_WM_UNIT_TEXT_FILL_TYPE" val="1"/>
  <p:tag name="KSO_WM_UNIT_USESOURCEFORMAT_APPLY" val="1"/>
</p:tagLst>
</file>

<file path=ppt/tags/tag623.xml><?xml version="1.0" encoding="utf-8"?>
<p:tagLst xmlns:p="http://schemas.openxmlformats.org/presentationml/2006/main">
  <p:tag name="KSO_WM_TAG_VERSION" val="1.0"/>
  <p:tag name="KSO_WM_TEMPLATE_CATEGORY" val="diagram"/>
  <p:tag name="KSO_WM_TEMPLATE_INDEX" val="754"/>
  <p:tag name="KSO_WM_UNIT_ID" val="diagram754_5*l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24.xml><?xml version="1.0" encoding="utf-8"?>
<p:tagLst xmlns:p="http://schemas.openxmlformats.org/presentationml/2006/main">
  <p:tag name="KSO_WM_TAG_VERSION" val="1.0"/>
  <p:tag name="KSO_WM_TEMPLATE_CATEGORY" val="diagram"/>
  <p:tag name="KSO_WM_TEMPLATE_INDEX" val="754"/>
  <p:tag name="KSO_WM_UNIT_ID" val="diagram754_5*l_h_i*1_1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1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1_2"/>
  <p:tag name="KSO_WM_UNIT_PRESET_TEXT" val="单击此处添加文本"/>
  <p:tag name="KSO_WM_UNIT_TEXT_FILL_FORE_SCHEMECOLOR_INDEX" val="14"/>
  <p:tag name="KSO_WM_UNIT_TEXT_FILL_TYPE" val="1"/>
  <p:tag name="KSO_WM_UNIT_USESOURCEFORMAT_APPLY" val="1"/>
</p:tagLst>
</file>

<file path=ppt/tags/tag626.xml><?xml version="1.0" encoding="utf-8"?>
<p:tagLst xmlns:p="http://schemas.openxmlformats.org/presentationml/2006/main">
  <p:tag name="KSO_WM_TAG_VERSION" val="1.0"/>
  <p:tag name="KSO_WM_TEMPLATE_CATEGORY" val="diagram"/>
  <p:tag name="KSO_WM_TEMPLATE_INDEX" val="754"/>
  <p:tag name="KSO_WM_UNIT_ID" val="diagram754_5*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PRESET_TEXT" val="B"/>
  <p:tag name="KSO_WM_UNIT_FILL_FORE_SCHEMECOLOR_INDEX" val="6"/>
  <p:tag name="KSO_WM_UNIT_FILL_TYPE" val="1"/>
  <p:tag name="KSO_WM_UNIT_TEXT_FILL_FORE_SCHEMECOLOR_INDEX" val="14"/>
  <p:tag name="KSO_WM_UNIT_TEXT_FILL_TYPE" val="1"/>
  <p:tag name="KSO_WM_UNIT_USESOURCEFORMAT_APPLY" val="1"/>
</p:tagLst>
</file>

<file path=ppt/tags/tag627.xml><?xml version="1.0" encoding="utf-8"?>
<p:tagLst xmlns:p="http://schemas.openxmlformats.org/presentationml/2006/main">
  <p:tag name="KSO_WM_TAG_VERSION" val="1.0"/>
  <p:tag name="KSO_WM_TEMPLATE_CATEGORY" val="diagram"/>
  <p:tag name="KSO_WM_TEMPLATE_INDEX" val="754"/>
  <p:tag name="KSO_WM_UNIT_ID" val="diagram754_5*l_h_i*1_2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2_4"/>
  <p:tag name="KSO_WM_UNIT_FILL_FORE_SCHEMECOLOR_INDEX" val="6"/>
  <p:tag name="KSO_WM_UNIT_FILL_TYPE" val="1"/>
  <p:tag name="KSO_WM_UNIT_TEXT_FILL_FORE_SCHEMECOLOR_INDEX" val="6"/>
  <p:tag name="KSO_WM_UNIT_TEXT_FILL_TYPE" val="1"/>
  <p:tag name="KSO_WM_UNIT_USESOURCEFORMAT_APPLY" val="1"/>
</p:tagLst>
</file>

<file path=ppt/tags/tag628.xml><?xml version="1.0" encoding="utf-8"?>
<p:tagLst xmlns:p="http://schemas.openxmlformats.org/presentationml/2006/main">
  <p:tag name="KSO_WM_TAG_VERSION" val="1.0"/>
  <p:tag name="KSO_WM_TEMPLATE_CATEGORY" val="diagram"/>
  <p:tag name="KSO_WM_TEMPLATE_INDEX" val="754"/>
  <p:tag name="KSO_WM_UNIT_ID" val="diagram754_5*l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29.xml><?xml version="1.0" encoding="utf-8"?>
<p:tagLst xmlns:p="http://schemas.openxmlformats.org/presentationml/2006/main">
  <p:tag name="KSO_WM_TAG_VERSION" val="1.0"/>
  <p:tag name="KSO_WM_TEMPLATE_CATEGORY" val="diagram"/>
  <p:tag name="KSO_WM_TEMPLATE_INDEX" val="754"/>
  <p:tag name="KSO_WM_UNIT_ID" val="diagram754_5*l_h_i*1_2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2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2_2"/>
  <p:tag name="KSO_WM_UNIT_PRESET_TEXT" val="单击此处添加文本"/>
  <p:tag name="KSO_WM_UNIT_TEXT_FILL_FORE_SCHEMECOLOR_INDEX" val="14"/>
  <p:tag name="KSO_WM_UNIT_TEXT_FILL_TYPE" val="1"/>
  <p:tag name="KSO_WM_UNIT_USESOURCEFORMAT_APPLY" val="1"/>
</p:tagLst>
</file>

<file path=ppt/tags/tag631.xml><?xml version="1.0" encoding="utf-8"?>
<p:tagLst xmlns:p="http://schemas.openxmlformats.org/presentationml/2006/main">
  <p:tag name="KSO_WM_TAG_VERSION" val="1.0"/>
  <p:tag name="KSO_WM_TEMPLATE_CATEGORY" val="diagram"/>
  <p:tag name="KSO_WM_TEMPLATE_INDEX" val="754"/>
  <p:tag name="KSO_WM_UNIT_ID" val="diagram754_5*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PRESET_TEXT" val="C"/>
  <p:tag name="KSO_WM_UNIT_FILL_FORE_SCHEMECOLOR_INDEX" val="7"/>
  <p:tag name="KSO_WM_UNIT_FILL_TYPE" val="1"/>
  <p:tag name="KSO_WM_UNIT_TEXT_FILL_FORE_SCHEMECOLOR_INDEX" val="14"/>
  <p:tag name="KSO_WM_UNIT_TEXT_FILL_TYPE" val="1"/>
  <p:tag name="KSO_WM_UNIT_USESOURCEFORMAT_APPLY" val="1"/>
</p:tagLst>
</file>

<file path=ppt/tags/tag632.xml><?xml version="1.0" encoding="utf-8"?>
<p:tagLst xmlns:p="http://schemas.openxmlformats.org/presentationml/2006/main">
  <p:tag name="KSO_WM_TAG_VERSION" val="1.0"/>
  <p:tag name="KSO_WM_TEMPLATE_CATEGORY" val="diagram"/>
  <p:tag name="KSO_WM_TEMPLATE_INDEX" val="754"/>
  <p:tag name="KSO_WM_UNIT_ID" val="diagram754_5*l_h_i*1_3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3_4"/>
  <p:tag name="KSO_WM_UNIT_FILL_FORE_SCHEMECOLOR_INDEX" val="7"/>
  <p:tag name="KSO_WM_UNIT_FILL_TYPE" val="1"/>
  <p:tag name="KSO_WM_UNIT_TEXT_FILL_FORE_SCHEMECOLOR_INDEX" val="7"/>
  <p:tag name="KSO_WM_UNIT_TEXT_FILL_TYPE" val="1"/>
  <p:tag name="KSO_WM_UNIT_USESOURCEFORMAT_APPLY" val="1"/>
</p:tagLst>
</file>

<file path=ppt/tags/tag633.xml><?xml version="1.0" encoding="utf-8"?>
<p:tagLst xmlns:p="http://schemas.openxmlformats.org/presentationml/2006/main">
  <p:tag name="KSO_WM_TAG_VERSION" val="1.0"/>
  <p:tag name="KSO_WM_TEMPLATE_CATEGORY" val="diagram"/>
  <p:tag name="KSO_WM_TEMPLATE_INDEX" val="754"/>
  <p:tag name="KSO_WM_UNIT_ID" val="diagram754_5*l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34.xml><?xml version="1.0" encoding="utf-8"?>
<p:tagLst xmlns:p="http://schemas.openxmlformats.org/presentationml/2006/main">
  <p:tag name="KSO_WM_TAG_VERSION" val="1.0"/>
  <p:tag name="KSO_WM_TEMPLATE_CATEGORY" val="diagram"/>
  <p:tag name="KSO_WM_TEMPLATE_INDEX" val="754"/>
  <p:tag name="KSO_WM_UNIT_ID" val="diagram754_5*l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3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3_2"/>
  <p:tag name="KSO_WM_UNIT_PRESET_TEXT" val="单击此处添加文本"/>
  <p:tag name="KSO_WM_UNIT_TEXT_FILL_FORE_SCHEMECOLOR_INDEX" val="14"/>
  <p:tag name="KSO_WM_UNIT_TEXT_FILL_TYPE" val="1"/>
  <p:tag name="KSO_WM_UNIT_USESOURCEFORMAT_APPLY" val="1"/>
</p:tagLst>
</file>

<file path=ppt/tags/tag636.xml><?xml version="1.0" encoding="utf-8"?>
<p:tagLst xmlns:p="http://schemas.openxmlformats.org/presentationml/2006/main">
  <p:tag name="KSO_WM_TAG_VERSION" val="1.0"/>
  <p:tag name="KSO_WM_TEMPLATE_CATEGORY" val="diagram"/>
  <p:tag name="KSO_WM_TEMPLATE_INDEX" val="754"/>
  <p:tag name="KSO_WM_UNIT_ID" val="diagram754_5*l_h_i*1_4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PRESET_TEXT" val="D"/>
  <p:tag name="KSO_WM_UNIT_FILL_FORE_SCHEMECOLOR_INDEX" val="8"/>
  <p:tag name="KSO_WM_UNIT_FILL_TYPE" val="1"/>
  <p:tag name="KSO_WM_UNIT_TEXT_FILL_FORE_SCHEMECOLOR_INDEX" val="14"/>
  <p:tag name="KSO_WM_UNIT_TEXT_FILL_TYPE" val="1"/>
  <p:tag name="KSO_WM_UNIT_USESOURCEFORMAT_APPLY" val="1"/>
</p:tagLst>
</file>

<file path=ppt/tags/tag637.xml><?xml version="1.0" encoding="utf-8"?>
<p:tagLst xmlns:p="http://schemas.openxmlformats.org/presentationml/2006/main">
  <p:tag name="KSO_WM_TAG_VERSION" val="1.0"/>
  <p:tag name="KSO_WM_TEMPLATE_CATEGORY" val="diagram"/>
  <p:tag name="KSO_WM_TEMPLATE_INDEX" val="754"/>
  <p:tag name="KSO_WM_UNIT_ID" val="diagram754_5*l_h_i*1_4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4_4"/>
  <p:tag name="KSO_WM_UNIT_FILL_FORE_SCHEMECOLOR_INDEX" val="8"/>
  <p:tag name="KSO_WM_UNIT_FILL_TYPE" val="1"/>
  <p:tag name="KSO_WM_UNIT_TEXT_FILL_FORE_SCHEMECOLOR_INDEX" val="8"/>
  <p:tag name="KSO_WM_UNIT_TEXT_FILL_TYPE" val="1"/>
  <p:tag name="KSO_WM_UNIT_USESOURCEFORMAT_APPLY" val="1"/>
</p:tagLst>
</file>

<file path=ppt/tags/tag638.xml><?xml version="1.0" encoding="utf-8"?>
<p:tagLst xmlns:p="http://schemas.openxmlformats.org/presentationml/2006/main">
  <p:tag name="KSO_WM_TAG_VERSION" val="1.0"/>
  <p:tag name="KSO_WM_TEMPLATE_CATEGORY" val="diagram"/>
  <p:tag name="KSO_WM_TEMPLATE_INDEX" val="754"/>
  <p:tag name="KSO_WM_UNIT_ID" val="diagram754_5*l_h_i*1_4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39.xml><?xml version="1.0" encoding="utf-8"?>
<p:tagLst xmlns:p="http://schemas.openxmlformats.org/presentationml/2006/main">
  <p:tag name="KSO_WM_TAG_VERSION" val="1.0"/>
  <p:tag name="KSO_WM_TEMPLATE_CATEGORY" val="diagram"/>
  <p:tag name="KSO_WM_TEMPLATE_INDEX" val="754"/>
  <p:tag name="KSO_WM_UNIT_ID" val="diagram754_5*l_h_i*1_4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4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4_2"/>
  <p:tag name="KSO_WM_UNIT_PRESET_TEXT" val="单击此处添加文本"/>
  <p:tag name="KSO_WM_UNIT_TEXT_FILL_FORE_SCHEMECOLOR_INDEX" val="14"/>
  <p:tag name="KSO_WM_UNIT_TEXT_FILL_TYPE" val="1"/>
  <p:tag name="KSO_WM_UNIT_USESOURCEFORMAT_APPLY" val="1"/>
</p:tagLst>
</file>

<file path=ppt/tags/tag641.xml><?xml version="1.0" encoding="utf-8"?>
<p:tagLst xmlns:p="http://schemas.openxmlformats.org/presentationml/2006/main">
  <p:tag name="KSO_WM_TAG_VERSION" val="1.0"/>
  <p:tag name="KSO_WM_TEMPLATE_CATEGORY" val="diagram"/>
  <p:tag name="KSO_WM_TEMPLATE_INDEX" val="754"/>
  <p:tag name="KSO_WM_UNIT_ID" val="diagram754_5*l_h_i*1_5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PRESET_TEXT" val="E"/>
  <p:tag name="KSO_WM_UNIT_FILL_FORE_SCHEMECOLOR_INDEX" val="9"/>
  <p:tag name="KSO_WM_UNIT_FILL_TYPE" val="1"/>
  <p:tag name="KSO_WM_UNIT_TEXT_FILL_FORE_SCHEMECOLOR_INDEX" val="14"/>
  <p:tag name="KSO_WM_UNIT_TEXT_FILL_TYPE" val="1"/>
  <p:tag name="KSO_WM_UNIT_USESOURCEFORMAT_APPLY" val="1"/>
</p:tagLst>
</file>

<file path=ppt/tags/tag642.xml><?xml version="1.0" encoding="utf-8"?>
<p:tagLst xmlns:p="http://schemas.openxmlformats.org/presentationml/2006/main">
  <p:tag name="KSO_WM_TAG_VERSION" val="1.0"/>
  <p:tag name="KSO_WM_TEMPLATE_CATEGORY" val="diagram"/>
  <p:tag name="KSO_WM_TEMPLATE_INDEX" val="754"/>
  <p:tag name="KSO_WM_UNIT_ID" val="diagram754_5*l_h_i*1_5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5_4"/>
  <p:tag name="KSO_WM_UNIT_FILL_FORE_SCHEMECOLOR_INDEX" val="9"/>
  <p:tag name="KSO_WM_UNIT_FILL_TYPE" val="1"/>
  <p:tag name="KSO_WM_UNIT_TEXT_FILL_FORE_SCHEMECOLOR_INDEX" val="9"/>
  <p:tag name="KSO_WM_UNIT_TEXT_FILL_TYPE" val="1"/>
  <p:tag name="KSO_WM_UNIT_USESOURCEFORMAT_APPLY" val="1"/>
</p:tagLst>
</file>

<file path=ppt/tags/tag643.xml><?xml version="1.0" encoding="utf-8"?>
<p:tagLst xmlns:p="http://schemas.openxmlformats.org/presentationml/2006/main">
  <p:tag name="KSO_WM_TAG_VERSION" val="1.0"/>
  <p:tag name="KSO_WM_TEMPLATE_CATEGORY" val="diagram"/>
  <p:tag name="KSO_WM_TEMPLATE_INDEX" val="754"/>
  <p:tag name="KSO_WM_UNIT_ID" val="diagram754_5*l_h_i*1_5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44.xml><?xml version="1.0" encoding="utf-8"?>
<p:tagLst xmlns:p="http://schemas.openxmlformats.org/presentationml/2006/main">
  <p:tag name="KSO_WM_TAG_VERSION" val="1.0"/>
  <p:tag name="KSO_WM_TEMPLATE_CATEGORY" val="diagram"/>
  <p:tag name="KSO_WM_TEMPLATE_INDEX" val="754"/>
  <p:tag name="KSO_WM_UNIT_ID" val="diagram754_5*l_h_i*1_5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5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5_2"/>
  <p:tag name="KSO_WM_UNIT_PRESET_TEXT" val="单击此处添加文本"/>
  <p:tag name="KSO_WM_UNIT_TEXT_FILL_FORE_SCHEMECOLOR_INDEX" val="14"/>
  <p:tag name="KSO_WM_UNIT_TEXT_FILL_TYPE" val="1"/>
  <p:tag name="KSO_WM_UNIT_USESOURCEFORMAT_APPLY" val="1"/>
</p:tagLst>
</file>

<file path=ppt/tags/tag646.xml><?xml version="1.0" encoding="utf-8"?>
<p:tagLst xmlns:p="http://schemas.openxmlformats.org/presentationml/2006/main">
  <p:tag name="KSO_WM_TAG_VERSION" val="1.0"/>
  <p:tag name="KSO_WM_TEMPLATE_CATEGORY" val="diagram"/>
  <p:tag name="KSO_WM_TEMPLATE_INDEX" val="754"/>
  <p:tag name="KSO_WM_UNIT_ID" val="diagram754_5*l_h_i*1_6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PRESET_TEXT" val="E"/>
  <p:tag name="KSO_WM_UNIT_FILL_FORE_SCHEMECOLOR_INDEX" val="10"/>
  <p:tag name="KSO_WM_UNIT_FILL_TYPE" val="1"/>
  <p:tag name="KSO_WM_UNIT_TEXT_FILL_FORE_SCHEMECOLOR_INDEX" val="14"/>
  <p:tag name="KSO_WM_UNIT_TEXT_FILL_TYPE" val="1"/>
  <p:tag name="KSO_WM_UNIT_USESOURCEFORMAT_APPLY" val="1"/>
</p:tagLst>
</file>

<file path=ppt/tags/tag647.xml><?xml version="1.0" encoding="utf-8"?>
<p:tagLst xmlns:p="http://schemas.openxmlformats.org/presentationml/2006/main">
  <p:tag name="KSO_WM_TAG_VERSION" val="1.0"/>
  <p:tag name="KSO_WM_TEMPLATE_CATEGORY" val="diagram"/>
  <p:tag name="KSO_WM_TEMPLATE_INDEX" val="754"/>
  <p:tag name="KSO_WM_UNIT_ID" val="diagram754_5*l_h_i*1_6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6_4"/>
  <p:tag name="KSO_WM_UNIT_FILL_FORE_SCHEMECOLOR_INDEX" val="10"/>
  <p:tag name="KSO_WM_UNIT_FILL_TYPE" val="1"/>
  <p:tag name="KSO_WM_UNIT_TEXT_FILL_FORE_SCHEMECOLOR_INDEX" val="10"/>
  <p:tag name="KSO_WM_UNIT_TEXT_FILL_TYPE" val="1"/>
  <p:tag name="KSO_WM_UNIT_USESOURCEFORMAT_APPLY" val="1"/>
</p:tagLst>
</file>

<file path=ppt/tags/tag648.xml><?xml version="1.0" encoding="utf-8"?>
<p:tagLst xmlns:p="http://schemas.openxmlformats.org/presentationml/2006/main">
  <p:tag name="KSO_WM_TAG_VERSION" val="1.0"/>
  <p:tag name="KSO_WM_TEMPLATE_CATEGORY" val="diagram"/>
  <p:tag name="KSO_WM_TEMPLATE_INDEX" val="754"/>
  <p:tag name="KSO_WM_UNIT_ID" val="diagram754_5*l_h_i*1_6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FILL_FORE_SCHEMECOLOR_INDEX" val="10"/>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49.xml><?xml version="1.0" encoding="utf-8"?>
<p:tagLst xmlns:p="http://schemas.openxmlformats.org/presentationml/2006/main">
  <p:tag name="KSO_WM_TAG_VERSION" val="1.0"/>
  <p:tag name="KSO_WM_TEMPLATE_CATEGORY" val="diagram"/>
  <p:tag name="KSO_WM_TEMPLATE_INDEX" val="754"/>
  <p:tag name="KSO_WM_UNIT_ID" val="diagram754_5*l_h_i*1_6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6_3"/>
  <p:tag name="KSO_WM_UNIT_FILL_FORE_SCHEMECOLOR_INDEX" val="10"/>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6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6_2"/>
  <p:tag name="KSO_WM_UNIT_PRESET_TEXT" val="单击此处添加文本"/>
  <p:tag name="KSO_WM_UNIT_TEXT_FILL_FORE_SCHEMECOLOR_INDEX" val="14"/>
  <p:tag name="KSO_WM_UNIT_TEXT_FILL_TYPE" val="1"/>
  <p:tag name="KSO_WM_UNIT_USESOURCEFORMAT_APPLY" val="1"/>
</p:tagLst>
</file>

<file path=ppt/tags/tag651.xml><?xml version="1.0" encoding="utf-8"?>
<p:tagLst xmlns:p="http://schemas.openxmlformats.org/presentationml/2006/main">
  <p:tag name="KSO_WM_BEAUTIFY_FLAG" val="#wm#"/>
  <p:tag name="KSO_WM_TEMPLATE_CATEGORY" val="custom"/>
  <p:tag name="KSO_WM_TEMPLATE_INDEX" val="20191204"/>
  <p:tag name="KSO_WM_SLIDE_ITEM_CNT" val="4"/>
  <p:tag name="KSO_WM_SPECIAL_SOURCE" val="bdnull"/>
</p:tagLst>
</file>

<file path=ppt/tags/tag6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037_2*m_h_i*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6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2_1"/>
  <p:tag name="KSO_WM_UNIT_ID" val="diagram20199037_2*m_h_y*1_2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6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037_2*m_h_i*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6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3_1"/>
  <p:tag name="KSO_WM_UNIT_ID" val="diagram20199037_2*m_h_y*1_3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6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7_2*m_h_i*1_1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6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1_1"/>
  <p:tag name="KSO_WM_UNIT_ID" val="diagram20199037_2*m_h_y*1_1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658.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7_2*m_h_f*1_1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659.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037_2*m_h_f*1_3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0.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037_2*m_h_f*1_2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6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2_1"/>
  <p:tag name="KSO_WM_UNIT_ID" val="diagram20199037_2*m_h_z*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6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3_1"/>
  <p:tag name="KSO_WM_UNIT_ID" val="diagram20199037_2*m_h_z*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66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64.xml><?xml version="1.0" encoding="utf-8"?>
<p:tagLst xmlns:p="http://schemas.openxmlformats.org/presentationml/2006/main">
  <p:tag name="KSO_WM_TAG_VERSION" val="1.0"/>
  <p:tag name="KSO_WM_TEMPLATE_CATEGORY" val="diagram"/>
  <p:tag name="KSO_WM_TEMPLATE_INDEX" val="20187904"/>
  <p:tag name="KSO_WM_UNIT_TYPE" val="i"/>
  <p:tag name="KSO_WM_UNIT_INDEX" val="20"/>
  <p:tag name="KSO_WM_UNIT_ID" val="diagram20187904_4*i*20"/>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65.xml><?xml version="1.0" encoding="utf-8"?>
<p:tagLst xmlns:p="http://schemas.openxmlformats.org/presentationml/2006/main">
  <p:tag name="KSO_WM_TAG_VERSION" val="1.0"/>
  <p:tag name="KSO_WM_TEMPLATE_CATEGORY" val="diagram"/>
  <p:tag name="KSO_WM_TEMPLATE_INDEX" val="20187904"/>
  <p:tag name="KSO_WM_UNIT_TYPE" val="i"/>
  <p:tag name="KSO_WM_UNIT_INDEX" val="9"/>
  <p:tag name="KSO_WM_UNIT_ID" val="diagram20187904_4*i*9"/>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66.xml><?xml version="1.0" encoding="utf-8"?>
<p:tagLst xmlns:p="http://schemas.openxmlformats.org/presentationml/2006/main">
  <p:tag name="KSO_WM_TAG_VERSION" val="1.0"/>
  <p:tag name="KSO_WM_TEMPLATE_CATEGORY" val="diagram"/>
  <p:tag name="KSO_WM_TEMPLATE_INDEX" val="20187904"/>
  <p:tag name="KSO_WM_UNIT_TYPE" val="i"/>
  <p:tag name="KSO_WM_UNIT_INDEX" val="8"/>
  <p:tag name="KSO_WM_UNIT_ID" val="diagram20187904_4*i*8"/>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67.xml><?xml version="1.0" encoding="utf-8"?>
<p:tagLst xmlns:p="http://schemas.openxmlformats.org/presentationml/2006/main">
  <p:tag name="KSO_WM_TAG_VERSION" val="1.0"/>
  <p:tag name="KSO_WM_TEMPLATE_CATEGORY" val="diagram"/>
  <p:tag name="KSO_WM_TEMPLATE_INDEX" val="20187904"/>
  <p:tag name="KSO_WM_UNIT_TYPE" val="i"/>
  <p:tag name="KSO_WM_UNIT_INDEX" val="7"/>
  <p:tag name="KSO_WM_UNIT_ID" val="diagram20187904_4*i*7"/>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68.xml><?xml version="1.0" encoding="utf-8"?>
<p:tagLst xmlns:p="http://schemas.openxmlformats.org/presentationml/2006/main">
  <p:tag name="KSO_WM_TAG_VERSION" val="1.0"/>
  <p:tag name="KSO_WM_TEMPLATE_CATEGORY" val="diagram"/>
  <p:tag name="KSO_WM_TEMPLATE_INDEX" val="20187904"/>
  <p:tag name="KSO_WM_UNIT_TYPE" val="i"/>
  <p:tag name="KSO_WM_UNIT_INDEX" val="6"/>
  <p:tag name="KSO_WM_UNIT_ID" val="diagram20187904_4*i*6"/>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69.xml><?xml version="1.0" encoding="utf-8"?>
<p:tagLst xmlns:p="http://schemas.openxmlformats.org/presentationml/2006/main">
  <p:tag name="KSO_WM_TAG_VERSION" val="1.0"/>
  <p:tag name="KSO_WM_TEMPLATE_CATEGORY" val="diagram"/>
  <p:tag name="KSO_WM_TEMPLATE_INDEX" val="20187904"/>
  <p:tag name="KSO_WM_UNIT_TYPE" val="i"/>
  <p:tag name="KSO_WM_UNIT_INDEX" val="5"/>
  <p:tag name="KSO_WM_UNIT_ID" val="diagram20187904_4*i*5"/>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0.xml><?xml version="1.0" encoding="utf-8"?>
<p:tagLst xmlns:p="http://schemas.openxmlformats.org/presentationml/2006/main">
  <p:tag name="KSO_WM_TAG_VERSION" val="1.0"/>
  <p:tag name="KSO_WM_TEMPLATE_CATEGORY" val="diagram"/>
  <p:tag name="KSO_WM_TEMPLATE_INDEX" val="20187904"/>
  <p:tag name="KSO_WM_UNIT_TYPE" val="i"/>
  <p:tag name="KSO_WM_UNIT_INDEX" val="4"/>
  <p:tag name="KSO_WM_UNIT_ID" val="diagram20187904_4*i*4"/>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71.xml><?xml version="1.0" encoding="utf-8"?>
<p:tagLst xmlns:p="http://schemas.openxmlformats.org/presentationml/2006/main">
  <p:tag name="KSO_WM_TAG_VERSION" val="1.0"/>
  <p:tag name="KSO_WM_TEMPLATE_CATEGORY" val="diagram"/>
  <p:tag name="KSO_WM_TEMPLATE_INDEX" val="20187904"/>
  <p:tag name="KSO_WM_UNIT_TYPE" val="i"/>
  <p:tag name="KSO_WM_UNIT_INDEX" val="3"/>
  <p:tag name="KSO_WM_UNIT_ID" val="diagram20187904_4*i*3"/>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72.xml><?xml version="1.0" encoding="utf-8"?>
<p:tagLst xmlns:p="http://schemas.openxmlformats.org/presentationml/2006/main">
  <p:tag name="KSO_WM_TAG_VERSION" val="1.0"/>
  <p:tag name="KSO_WM_TEMPLATE_CATEGORY" val="diagram"/>
  <p:tag name="KSO_WM_TEMPLATE_INDEX" val="20187904"/>
  <p:tag name="KSO_WM_UNIT_TYPE" val="i"/>
  <p:tag name="KSO_WM_UNIT_INDEX" val="2"/>
  <p:tag name="KSO_WM_UNIT_ID" val="diagram20187904_4*i*2"/>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73.xml><?xml version="1.0" encoding="utf-8"?>
<p:tagLst xmlns:p="http://schemas.openxmlformats.org/presentationml/2006/main">
  <p:tag name="KSO_WM_TAG_VERSION" val="1.0"/>
  <p:tag name="KSO_WM_TEMPLATE_CATEGORY" val="diagram"/>
  <p:tag name="KSO_WM_TEMPLATE_INDEX" val="20187904"/>
  <p:tag name="KSO_WM_UNIT_TYPE" val="i"/>
  <p:tag name="KSO_WM_UNIT_INDEX" val="19"/>
  <p:tag name="KSO_WM_UNIT_ID" val="diagram20187904_4*i*19"/>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74.xml><?xml version="1.0" encoding="utf-8"?>
<p:tagLst xmlns:p="http://schemas.openxmlformats.org/presentationml/2006/main">
  <p:tag name="KSO_WM_TAG_VERSION" val="1.0"/>
  <p:tag name="KSO_WM_TEMPLATE_CATEGORY" val="diagram"/>
  <p:tag name="KSO_WM_TEMPLATE_INDEX" val="20187904"/>
  <p:tag name="KSO_WM_UNIT_TYPE" val="i"/>
  <p:tag name="KSO_WM_UNIT_INDEX" val="18"/>
  <p:tag name="KSO_WM_UNIT_ID" val="diagram20187904_4*i*18"/>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75.xml><?xml version="1.0" encoding="utf-8"?>
<p:tagLst xmlns:p="http://schemas.openxmlformats.org/presentationml/2006/main">
  <p:tag name="KSO_WM_TAG_VERSION" val="1.0"/>
  <p:tag name="KSO_WM_TEMPLATE_CATEGORY" val="diagram"/>
  <p:tag name="KSO_WM_TEMPLATE_INDEX" val="20187904"/>
  <p:tag name="KSO_WM_UNIT_TYPE" val="i"/>
  <p:tag name="KSO_WM_UNIT_INDEX" val="17"/>
  <p:tag name="KSO_WM_UNIT_ID" val="diagram20187904_4*i*17"/>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76.xml><?xml version="1.0" encoding="utf-8"?>
<p:tagLst xmlns:p="http://schemas.openxmlformats.org/presentationml/2006/main">
  <p:tag name="KSO_WM_TAG_VERSION" val="1.0"/>
  <p:tag name="KSO_WM_TEMPLATE_CATEGORY" val="diagram"/>
  <p:tag name="KSO_WM_TEMPLATE_INDEX" val="20187904"/>
  <p:tag name="KSO_WM_UNIT_TYPE" val="i"/>
  <p:tag name="KSO_WM_UNIT_INDEX" val="16"/>
  <p:tag name="KSO_WM_UNIT_ID" val="diagram20187904_4*i*16"/>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77.xml><?xml version="1.0" encoding="utf-8"?>
<p:tagLst xmlns:p="http://schemas.openxmlformats.org/presentationml/2006/main">
  <p:tag name="KSO_WM_TAG_VERSION" val="1.0"/>
  <p:tag name="KSO_WM_TEMPLATE_CATEGORY" val="diagram"/>
  <p:tag name="KSO_WM_TEMPLATE_INDEX" val="20187904"/>
  <p:tag name="KSO_WM_UNIT_TYPE" val="i"/>
  <p:tag name="KSO_WM_UNIT_INDEX" val="15"/>
  <p:tag name="KSO_WM_UNIT_ID" val="diagram20187904_4*i*15"/>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78.xml><?xml version="1.0" encoding="utf-8"?>
<p:tagLst xmlns:p="http://schemas.openxmlformats.org/presentationml/2006/main">
  <p:tag name="KSO_WM_TAG_VERSION" val="1.0"/>
  <p:tag name="KSO_WM_TEMPLATE_CATEGORY" val="diagram"/>
  <p:tag name="KSO_WM_TEMPLATE_INDEX" val="20187904"/>
  <p:tag name="KSO_WM_UNIT_TYPE" val="i"/>
  <p:tag name="KSO_WM_UNIT_INDEX" val="14"/>
  <p:tag name="KSO_WM_UNIT_ID" val="diagram20187904_4*i*14"/>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79.xml><?xml version="1.0" encoding="utf-8"?>
<p:tagLst xmlns:p="http://schemas.openxmlformats.org/presentationml/2006/main">
  <p:tag name="KSO_WM_TAG_VERSION" val="1.0"/>
  <p:tag name="KSO_WM_TEMPLATE_CATEGORY" val="diagram"/>
  <p:tag name="KSO_WM_TEMPLATE_INDEX" val="20187904"/>
  <p:tag name="KSO_WM_UNIT_TYPE" val="i"/>
  <p:tag name="KSO_WM_UNIT_INDEX" val="13"/>
  <p:tag name="KSO_WM_UNIT_ID" val="diagram20187904_4*i*13"/>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0.xml><?xml version="1.0" encoding="utf-8"?>
<p:tagLst xmlns:p="http://schemas.openxmlformats.org/presentationml/2006/main">
  <p:tag name="KSO_WM_TAG_VERSION" val="1.0"/>
  <p:tag name="KSO_WM_TEMPLATE_CATEGORY" val="diagram"/>
  <p:tag name="KSO_WM_TEMPLATE_INDEX" val="20187904"/>
  <p:tag name="KSO_WM_UNIT_TYPE" val="i"/>
  <p:tag name="KSO_WM_UNIT_INDEX" val="12"/>
  <p:tag name="KSO_WM_UNIT_ID" val="diagram20187904_4*i*12"/>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81.xml><?xml version="1.0" encoding="utf-8"?>
<p:tagLst xmlns:p="http://schemas.openxmlformats.org/presentationml/2006/main">
  <p:tag name="KSO_WM_TAG_VERSION" val="1.0"/>
  <p:tag name="KSO_WM_TEMPLATE_CATEGORY" val="diagram"/>
  <p:tag name="KSO_WM_TEMPLATE_INDEX" val="20187904"/>
  <p:tag name="KSO_WM_UNIT_TYPE" val="i"/>
  <p:tag name="KSO_WM_UNIT_INDEX" val="11"/>
  <p:tag name="KSO_WM_UNIT_ID" val="diagram20187904_4*i*11"/>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82.xml><?xml version="1.0" encoding="utf-8"?>
<p:tagLst xmlns:p="http://schemas.openxmlformats.org/presentationml/2006/main">
  <p:tag name="KSO_WM_TAG_VERSION" val="1.0"/>
  <p:tag name="KSO_WM_TEMPLATE_CATEGORY" val="diagram"/>
  <p:tag name="KSO_WM_TEMPLATE_INDEX" val="20187904"/>
  <p:tag name="KSO_WM_UNIT_TYPE" val="i"/>
  <p:tag name="KSO_WM_UNIT_INDEX" val="10"/>
  <p:tag name="KSO_WM_UNIT_ID" val="diagram20187904_4*i*10"/>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83.xml><?xml version="1.0" encoding="utf-8"?>
<p:tagLst xmlns:p="http://schemas.openxmlformats.org/presentationml/2006/main">
  <p:tag name="KSO_WM_TAG_VERSION" val="1.0"/>
  <p:tag name="KSO_WM_TEMPLATE_CATEGORY" val="diagram"/>
  <p:tag name="KSO_WM_TEMPLATE_INDEX" val="20187904"/>
  <p:tag name="KSO_WM_UNIT_TYPE" val="i"/>
  <p:tag name="KSO_WM_UNIT_INDEX" val="1"/>
  <p:tag name="KSO_WM_UNIT_ID" val="diagram20187904_4*i*1"/>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3"/>
  <p:tag name="KSO_WM_UNIT_LINE_FILL_TYPE" val="2"/>
  <p:tag name="KSO_WM_UNIT_USESOURCEFORMAT_APPLY" val="1"/>
</p:tagLst>
</file>

<file path=ppt/tags/tag684.xml><?xml version="1.0" encoding="utf-8"?>
<p:tagLst xmlns:p="http://schemas.openxmlformats.org/presentationml/2006/main">
  <p:tag name="KSO_WM_TAG_VERSION" val="1.0"/>
  <p:tag name="KSO_WM_TEMPLATE_CATEGORY" val="diagram"/>
  <p:tag name="KSO_WM_TEMPLATE_INDEX" val="20187904"/>
  <p:tag name="KSO_WM_UNIT_TYPE" val="l_i"/>
  <p:tag name="KSO_WM_UNIT_INDEX" val="1_3"/>
  <p:tag name="KSO_WM_UNIT_ID" val="diagram20187904_4*l_i*1_3"/>
  <p:tag name="KSO_WM_UNIT_LAYERLEVEL" val="1_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4"/>
  <p:tag name="KSO_WM_UNIT_LINE_FILL_TYPE" val="2"/>
  <p:tag name="KSO_WM_UNIT_USESOURCEFORMAT_APPLY" val="1"/>
</p:tagLst>
</file>

<file path=ppt/tags/tag685.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1_1"/>
  <p:tag name="KSO_WM_UNIT_ID" val="diagram20187904_4*l_h_f*1_1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86.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1_2"/>
  <p:tag name="KSO_WM_UNIT_ID" val="diagram20187904_4*l_h_i*1_1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687.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4_1"/>
  <p:tag name="KSO_WM_UNIT_ID" val="diagram20187904_4*l_h_f*1_4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88.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4_2"/>
  <p:tag name="KSO_WM_UNIT_ID" val="diagram20187904_4*l_h_i*1_4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7"/>
  <p:tag name="KSO_WM_UNIT_FILL_TYPE" val="1"/>
  <p:tag name="KSO_WM_UNIT_TEXT_FILL_FORE_SCHEMECOLOR_INDEX" val="7"/>
  <p:tag name="KSO_WM_UNIT_TEXT_FILL_TYPE" val="1"/>
  <p:tag name="KSO_WM_UNIT_USESOURCEFORMAT_APPLY" val="1"/>
</p:tagLst>
</file>

<file path=ppt/tags/tag689.xml><?xml version="1.0" encoding="utf-8"?>
<p:tagLst xmlns:p="http://schemas.openxmlformats.org/presentationml/2006/main">
  <p:tag name="KSO_WM_TAG_VERSION" val="1.0"/>
  <p:tag name="KSO_WM_TEMPLATE_CATEGORY" val="diagram"/>
  <p:tag name="KSO_WM_TEMPLATE_INDEX" val="20187904"/>
  <p:tag name="KSO_WM_UNIT_TYPE" val="l_i"/>
  <p:tag name="KSO_WM_UNIT_INDEX" val="1_2"/>
  <p:tag name="KSO_WM_UNIT_ID" val="diagram20187904_4*l_i*1_2"/>
  <p:tag name="KSO_WM_UNIT_LAYERLEVEL" val="1_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4"/>
  <p:tag name="KSO_WM_UNIT_LINE_FILL_TYPE" val="2"/>
  <p:tag name="KSO_WM_UNIT_USESOURCEFORMAT_APPLY"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0.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2_1"/>
  <p:tag name="KSO_WM_UNIT_ID" val="diagram20187904_4*l_h_f*1_2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91.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2_2"/>
  <p:tag name="KSO_WM_UNIT_ID" val="diagram20187904_4*l_h_i*1_2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692.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5_1"/>
  <p:tag name="KSO_WM_UNIT_ID" val="diagram20187904_4*l_h_f*1_5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693.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5_2"/>
  <p:tag name="KSO_WM_UNIT_ID" val="diagram20187904_4*l_h_i*1_5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8"/>
  <p:tag name="KSO_WM_UNIT_FILL_TYPE" val="1"/>
  <p:tag name="KSO_WM_UNIT_TEXT_FILL_FORE_SCHEMECOLOR_INDEX" val="2"/>
  <p:tag name="KSO_WM_UNIT_TEXT_FILL_TYPE" val="1"/>
  <p:tag name="KSO_WM_UNIT_USESOURCEFORMAT_APPLY" val="1"/>
</p:tagLst>
</file>

<file path=ppt/tags/tag694.xml><?xml version="1.0" encoding="utf-8"?>
<p:tagLst xmlns:p="http://schemas.openxmlformats.org/presentationml/2006/main">
  <p:tag name="KSO_WM_BEAUTIFY_FLAG" val="#wm#"/>
  <p:tag name="KSO_WM_TEMPLATE_CATEGORY" val="custom"/>
  <p:tag name="KSO_WM_TEMPLATE_INDEX" val="20202616"/>
  <p:tag name="KSO_WM_SLIDE_ITEM_CNT" val="4"/>
  <p:tag name="KSO_WM_SPECIAL_SOURCE" val="bdnull"/>
</p:tagLst>
</file>

<file path=ppt/tags/tag695.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696.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697.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69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699.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00.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701.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702.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70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130"/>
  <p:tag name="KSO_WM_UNIT_HIGHLIGHT" val="0"/>
  <p:tag name="KSO_WM_UNIT_COMPATIBLE" val="0"/>
  <p:tag name="KSO_WM_UNIT_DIAGRAM_ISNUMVISUAL" val="0"/>
  <p:tag name="KSO_WM_UNIT_DIAGRAM_ISREFERUNIT" val="0"/>
  <p:tag name="KSO_WM_UNIT_TYPE" val="f"/>
  <p:tag name="KSO_WM_UNIT_INDEX" val="1"/>
  <p:tag name="KSO_WM_UNIT_ID" val="mixed20201941_118*f*1"/>
  <p:tag name="KSO_WM_TEMPLATE_CATEGORY" val="mixed"/>
  <p:tag name="KSO_WM_TEMPLATE_INDEX" val="20201941"/>
  <p:tag name="KSO_WM_UNIT_LAYERLEVEL" val="1"/>
  <p:tag name="KSO_WM_TAG_VERSION" val="1.0"/>
  <p:tag name="KSO_WM_BEAUTIFY_FLAG" val="#wm#"/>
  <p:tag name="KSO_WM_UNIT_TEXTBOXSTYLE_GUID" val="{b2e162c4-1ea3-41b1-8dba-86d0450d224e}"/>
  <p:tag name="KSO_WM_UNIT_TEXTBOXSTYLE_TEMPLATEID" val="3135308"/>
  <p:tag name="KSO_WM_UNIT_TEXTBOXSTYLE_TYPE" val="8"/>
</p:tagLst>
</file>

<file path=ppt/tags/tag70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0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70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70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70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70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71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71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71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71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15.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20"/>
  <p:tag name="KSO_WM_UNIT_ISCONTENTSTITLE" val="0"/>
  <p:tag name="KSO_WM_UNIT_HIGHLIGHT" val="0"/>
  <p:tag name="KSO_WM_UNIT_COMPATIBLE" val="0"/>
  <p:tag name="KSO_WM_UNIT_ID" val="custom20176766_29*a*1"/>
  <p:tag name="KSO_WM_UNIT_PRESET_TEXT" val="THANK YOU"/>
  <p:tag name="KSO_WM_UNIT_NOCLEAR" val="0"/>
  <p:tag name="KSO_WM_UNIT_DIAGRAM_ISNUMVISUAL" val="0"/>
  <p:tag name="KSO_WM_UNIT_DIAGRAM_ISREFERUNIT" val="0"/>
</p:tagLst>
</file>

<file path=ppt/tags/tag716.xml><?xml version="1.0" encoding="utf-8"?>
<p:tagLst xmlns:p="http://schemas.openxmlformats.org/presentationml/2006/main">
  <p:tag name="KSO_WM_TAG_VERSION" val="1.0"/>
  <p:tag name="KSO_WM_SLIDE_ITEM_CNT" val="0"/>
  <p:tag name="KSO_WM_SLIDE_LAYOUT" val="a_b"/>
  <p:tag name="KSO_WM_SLIDE_LAYOUT_CNT" val="1_1"/>
  <p:tag name="KSO_WM_SLIDE_TYPE" val="endPage"/>
  <p:tag name="KSO_WM_BEAUTIFY_FLAG" val="#wm#"/>
  <p:tag name="KSO_WM_COMBINE_RELATE_SLIDE_ID" val="background20176276_11"/>
  <p:tag name="KSO_WM_TEMPLATE_CATEGORY" val="custom"/>
  <p:tag name="KSO_WM_TEMPLATE_INDEX" val="20176766"/>
  <p:tag name="KSO_WM_SLIDE_ID" val="custom20176766_29"/>
  <p:tag name="KSO_WM_SLIDE_INDEX" val="29"/>
  <p:tag name="KSO_WM_TEMPLATE_SUBCATEGORY" val="0"/>
  <p:tag name="KSO_WM_SLIDE_SUBTYPE" val="pureTxt"/>
  <p:tag name="KSO_WM_SLIDE_ANIMATION_ID" val="3127900"/>
  <p:tag name="KSO_WM_SLIDE_ANIMATION_TYPE" val="0_9_1"/>
  <p:tag name="KSO_WM_SPECIAL_SOURCE" val="bdnull"/>
</p:tagLst>
</file>

<file path=ppt/tags/tag717.xml><?xml version="1.0" encoding="utf-8"?>
<p:tagLst xmlns:p="http://schemas.openxmlformats.org/presentationml/2006/main">
  <p:tag name="KSO_DOCER_TEMPLATE_OPEN_ONCE_MARK"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专业的金融PPT模板</Template>
  <TotalTime>0</TotalTime>
  <Words>4034</Words>
  <Application>WPS 演示</Application>
  <PresentationFormat>在屏幕上显示</PresentationFormat>
  <Paragraphs>334</Paragraphs>
  <Slides>28</Slides>
  <Notes>0</Notes>
  <HiddenSlides>0</HiddenSlides>
  <MMClips>0</MMClips>
  <ScaleCrop>false</ScaleCrop>
  <HeadingPairs>
    <vt:vector size="6" baseType="variant">
      <vt:variant>
        <vt:lpstr>已用的字体</vt:lpstr>
      </vt:variant>
      <vt:variant>
        <vt:i4>14</vt:i4>
      </vt:variant>
      <vt:variant>
        <vt:lpstr>主题</vt:lpstr>
      </vt:variant>
      <vt:variant>
        <vt:i4>5</vt:i4>
      </vt:variant>
      <vt:variant>
        <vt:lpstr>幻灯片标题</vt:lpstr>
      </vt:variant>
      <vt:variant>
        <vt:i4>28</vt:i4>
      </vt:variant>
    </vt:vector>
  </HeadingPairs>
  <TitlesOfParts>
    <vt:vector size="47" baseType="lpstr">
      <vt:lpstr>Arial</vt:lpstr>
      <vt:lpstr>宋体</vt:lpstr>
      <vt:lpstr>Wingdings</vt:lpstr>
      <vt:lpstr>微软雅黑</vt:lpstr>
      <vt:lpstr>汉仪旗黑-85S</vt:lpstr>
      <vt:lpstr>黑体</vt:lpstr>
      <vt:lpstr>Bodoni MT Black</vt:lpstr>
      <vt:lpstr>等线</vt:lpstr>
      <vt:lpstr>WPS-Bullets</vt:lpstr>
      <vt:lpstr>Wingdings</vt:lpstr>
      <vt:lpstr>Segoe UI</vt:lpstr>
      <vt:lpstr>Calibri</vt:lpstr>
      <vt:lpstr>Arial Unicode MS</vt:lpstr>
      <vt:lpstr>Open Sans</vt:lpstr>
      <vt:lpstr>2_Office 主题​​</vt:lpstr>
      <vt:lpstr>1_Office 主题​​</vt:lpstr>
      <vt:lpstr>3_Office 主题​​</vt:lpstr>
      <vt:lpstr>5_Office 主题​​</vt:lpstr>
      <vt:lpstr>6_Office 主题​​</vt:lpstr>
      <vt:lpstr>项目二  信用与利息</vt:lpstr>
      <vt:lpstr>PowerPoint 演示文稿</vt:lpstr>
      <vt:lpstr>PowerPoint 演示文稿</vt:lpstr>
      <vt:lpstr>PowerPoint 演示文稿</vt:lpstr>
      <vt:lpstr>任务一  信用概述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任务一  保险概述</vt:lpstr>
      <vt:lpstr>PowerPoint 演示文稿</vt:lpstr>
      <vt:lpstr>PowerPoint 演示文稿</vt:lpstr>
      <vt:lpstr>PowerPoint 演示文稿</vt:lpstr>
      <vt:lpstr>PowerPoint 演示文稿</vt:lpstr>
      <vt:lpstr>PowerPoint 演示文稿</vt:lpstr>
      <vt:lpstr>PowerPoint 演示文稿</vt:lpstr>
      <vt:lpstr>任务二  财产保险业务</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www.pptbz.com</dc:title>
  <dc:creator>微软用户</dc:creator>
  <cp:lastModifiedBy>老学生一枚</cp:lastModifiedBy>
  <cp:revision>178</cp:revision>
  <dcterms:created xsi:type="dcterms:W3CDTF">2009-11-12T00:16:00Z</dcterms:created>
  <dcterms:modified xsi:type="dcterms:W3CDTF">2022-02-27T06:02:18Z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FE2854314D214F57B1A420E1B02D519B</vt:lpwstr>
  </property>
</Properties>
</file>